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8.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9.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0.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1.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1" r:id="rId2"/>
    <p:sldMasterId id="2147483652" r:id="rId3"/>
    <p:sldMasterId id="2147483653" r:id="rId4"/>
    <p:sldMasterId id="2147484262" r:id="rId5"/>
    <p:sldMasterId id="2147486355" r:id="rId6"/>
    <p:sldMasterId id="2147486415" r:id="rId7"/>
    <p:sldMasterId id="2147486416" r:id="rId8"/>
    <p:sldMasterId id="2147486498" r:id="rId9"/>
    <p:sldMasterId id="2147486775" r:id="rId10"/>
    <p:sldMasterId id="2147487082" r:id="rId11"/>
    <p:sldMasterId id="2147495554" r:id="rId12"/>
  </p:sldMasterIdLst>
  <p:notesMasterIdLst>
    <p:notesMasterId r:id="rId221"/>
  </p:notesMasterIdLst>
  <p:handoutMasterIdLst>
    <p:handoutMasterId r:id="rId222"/>
  </p:handoutMasterIdLst>
  <p:sldIdLst>
    <p:sldId id="485" r:id="rId13"/>
    <p:sldId id="486" r:id="rId14"/>
    <p:sldId id="487" r:id="rId15"/>
    <p:sldId id="1036" r:id="rId16"/>
    <p:sldId id="1078" r:id="rId17"/>
    <p:sldId id="1079" r:id="rId18"/>
    <p:sldId id="488" r:id="rId19"/>
    <p:sldId id="953" r:id="rId20"/>
    <p:sldId id="955" r:id="rId21"/>
    <p:sldId id="490" r:id="rId22"/>
    <p:sldId id="1047" r:id="rId23"/>
    <p:sldId id="956" r:id="rId24"/>
    <p:sldId id="1169" r:id="rId25"/>
    <p:sldId id="1123" r:id="rId26"/>
    <p:sldId id="1162" r:id="rId27"/>
    <p:sldId id="958" r:id="rId28"/>
    <p:sldId id="1160" r:id="rId29"/>
    <p:sldId id="1161" r:id="rId30"/>
    <p:sldId id="959" r:id="rId31"/>
    <p:sldId id="1091" r:id="rId32"/>
    <p:sldId id="960" r:id="rId33"/>
    <p:sldId id="1212" r:id="rId34"/>
    <p:sldId id="1087" r:id="rId35"/>
    <p:sldId id="1218" r:id="rId36"/>
    <p:sldId id="961" r:id="rId37"/>
    <p:sldId id="962" r:id="rId38"/>
    <p:sldId id="1088" r:id="rId39"/>
    <p:sldId id="1089" r:id="rId40"/>
    <p:sldId id="1090" r:id="rId41"/>
    <p:sldId id="1205" r:id="rId42"/>
    <p:sldId id="1206" r:id="rId43"/>
    <p:sldId id="1003" r:id="rId44"/>
    <p:sldId id="1213" r:id="rId45"/>
    <p:sldId id="963" r:id="rId46"/>
    <p:sldId id="964" r:id="rId47"/>
    <p:sldId id="1059" r:id="rId48"/>
    <p:sldId id="965" r:id="rId49"/>
    <p:sldId id="1080" r:id="rId50"/>
    <p:sldId id="966" r:id="rId51"/>
    <p:sldId id="967" r:id="rId52"/>
    <p:sldId id="1219" r:id="rId53"/>
    <p:sldId id="1220" r:id="rId54"/>
    <p:sldId id="1221" r:id="rId55"/>
    <p:sldId id="1061" r:id="rId56"/>
    <p:sldId id="1124" r:id="rId57"/>
    <p:sldId id="1004" r:id="rId58"/>
    <p:sldId id="1224" r:id="rId59"/>
    <p:sldId id="1092" r:id="rId60"/>
    <p:sldId id="1125" r:id="rId61"/>
    <p:sldId id="1225" r:id="rId62"/>
    <p:sldId id="1126" r:id="rId63"/>
    <p:sldId id="1208" r:id="rId64"/>
    <p:sldId id="1081" r:id="rId65"/>
    <p:sldId id="1093" r:id="rId66"/>
    <p:sldId id="1211" r:id="rId67"/>
    <p:sldId id="1210" r:id="rId68"/>
    <p:sldId id="1170" r:id="rId69"/>
    <p:sldId id="1171" r:id="rId70"/>
    <p:sldId id="1172" r:id="rId71"/>
    <p:sldId id="1173" r:id="rId72"/>
    <p:sldId id="1222" r:id="rId73"/>
    <p:sldId id="1223" r:id="rId74"/>
    <p:sldId id="1174" r:id="rId75"/>
    <p:sldId id="1214" r:id="rId76"/>
    <p:sldId id="1168" r:id="rId77"/>
    <p:sldId id="969" r:id="rId78"/>
    <p:sldId id="1175" r:id="rId79"/>
    <p:sldId id="970" r:id="rId80"/>
    <p:sldId id="1084" r:id="rId81"/>
    <p:sldId id="1095" r:id="rId82"/>
    <p:sldId id="971" r:id="rId83"/>
    <p:sldId id="1085" r:id="rId84"/>
    <p:sldId id="1176" r:id="rId85"/>
    <p:sldId id="972" r:id="rId86"/>
    <p:sldId id="1177" r:id="rId87"/>
    <p:sldId id="1226" r:id="rId88"/>
    <p:sldId id="1227" r:id="rId89"/>
    <p:sldId id="1228" r:id="rId90"/>
    <p:sldId id="1086" r:id="rId91"/>
    <p:sldId id="1060" r:id="rId92"/>
    <p:sldId id="974" r:id="rId93"/>
    <p:sldId id="1051" r:id="rId94"/>
    <p:sldId id="1052" r:id="rId95"/>
    <p:sldId id="1053" r:id="rId96"/>
    <p:sldId id="1007" r:id="rId97"/>
    <p:sldId id="1049" r:id="rId98"/>
    <p:sldId id="1006" r:id="rId99"/>
    <p:sldId id="1159" r:id="rId100"/>
    <p:sldId id="1050" r:id="rId101"/>
    <p:sldId id="1178" r:id="rId102"/>
    <p:sldId id="975" r:id="rId103"/>
    <p:sldId id="1054" r:id="rId104"/>
    <p:sldId id="1131" r:id="rId105"/>
    <p:sldId id="1207" r:id="rId106"/>
    <p:sldId id="1008" r:id="rId107"/>
    <p:sldId id="977" r:id="rId108"/>
    <p:sldId id="978" r:id="rId109"/>
    <p:sldId id="979" r:id="rId110"/>
    <p:sldId id="1096" r:id="rId111"/>
    <p:sldId id="980" r:id="rId112"/>
    <p:sldId id="981" r:id="rId113"/>
    <p:sldId id="1010" r:id="rId114"/>
    <p:sldId id="1011" r:id="rId115"/>
    <p:sldId id="1138" r:id="rId116"/>
    <p:sldId id="1139" r:id="rId117"/>
    <p:sldId id="1140" r:id="rId118"/>
    <p:sldId id="1241" r:id="rId119"/>
    <p:sldId id="1242" r:id="rId120"/>
    <p:sldId id="1243" r:id="rId121"/>
    <p:sldId id="982" r:id="rId122"/>
    <p:sldId id="1013" r:id="rId123"/>
    <p:sldId id="1014" r:id="rId124"/>
    <p:sldId id="1015" r:id="rId125"/>
    <p:sldId id="1141" r:id="rId126"/>
    <p:sldId id="1142" r:id="rId127"/>
    <p:sldId id="1143" r:id="rId128"/>
    <p:sldId id="1144" r:id="rId129"/>
    <p:sldId id="1145" r:id="rId130"/>
    <p:sldId id="1146" r:id="rId131"/>
    <p:sldId id="983" r:id="rId132"/>
    <p:sldId id="1113" r:id="rId133"/>
    <p:sldId id="1016" r:id="rId134"/>
    <p:sldId id="1105" r:id="rId135"/>
    <p:sldId id="1106" r:id="rId136"/>
    <p:sldId id="1107" r:id="rId137"/>
    <p:sldId id="1108" r:id="rId138"/>
    <p:sldId id="1055" r:id="rId139"/>
    <p:sldId id="1195" r:id="rId140"/>
    <p:sldId id="1196" r:id="rId141"/>
    <p:sldId id="1197" r:id="rId142"/>
    <p:sldId id="1056" r:id="rId143"/>
    <p:sldId id="1057" r:id="rId144"/>
    <p:sldId id="984" r:id="rId145"/>
    <p:sldId id="1110" r:id="rId146"/>
    <p:sldId id="1111" r:id="rId147"/>
    <p:sldId id="1112" r:id="rId148"/>
    <p:sldId id="1109" r:id="rId149"/>
    <p:sldId id="1232" r:id="rId150"/>
    <p:sldId id="1237" r:id="rId151"/>
    <p:sldId id="1233" r:id="rId152"/>
    <p:sldId id="1234" r:id="rId153"/>
    <p:sldId id="1238" r:id="rId154"/>
    <p:sldId id="1239" r:id="rId155"/>
    <p:sldId id="1240" r:id="rId156"/>
    <p:sldId id="1009" r:id="rId157"/>
    <p:sldId id="985" r:id="rId158"/>
    <p:sldId id="986" r:id="rId159"/>
    <p:sldId id="1031" r:id="rId160"/>
    <p:sldId id="1063" r:id="rId161"/>
    <p:sldId id="1181" r:id="rId162"/>
    <p:sldId id="1182" r:id="rId163"/>
    <p:sldId id="1017" r:id="rId164"/>
    <p:sldId id="1148" r:id="rId165"/>
    <p:sldId id="1149" r:id="rId166"/>
    <p:sldId id="1150" r:id="rId167"/>
    <p:sldId id="1018" r:id="rId168"/>
    <p:sldId id="1147" r:id="rId169"/>
    <p:sldId id="1118" r:id="rId170"/>
    <p:sldId id="989" r:id="rId171"/>
    <p:sldId id="1026" r:id="rId172"/>
    <p:sldId id="992" r:id="rId173"/>
    <p:sldId id="995" r:id="rId174"/>
    <p:sldId id="1121" r:id="rId175"/>
    <p:sldId id="993" r:id="rId176"/>
    <p:sldId id="996" r:id="rId177"/>
    <p:sldId id="1030" r:id="rId178"/>
    <p:sldId id="994" r:id="rId179"/>
    <p:sldId id="1199" r:id="rId180"/>
    <p:sldId id="1200" r:id="rId181"/>
    <p:sldId id="1201" r:id="rId182"/>
    <p:sldId id="1202" r:id="rId183"/>
    <p:sldId id="998" r:id="rId184"/>
    <p:sldId id="1198" r:id="rId185"/>
    <p:sldId id="999" r:id="rId186"/>
    <p:sldId id="1115" r:id="rId187"/>
    <p:sldId id="1116" r:id="rId188"/>
    <p:sldId id="1045" r:id="rId189"/>
    <p:sldId id="1046" r:id="rId190"/>
    <p:sldId id="1020" r:id="rId191"/>
    <p:sldId id="1058" r:id="rId192"/>
    <p:sldId id="1153" r:id="rId193"/>
    <p:sldId id="1021" r:id="rId194"/>
    <p:sldId id="1117" r:id="rId195"/>
    <p:sldId id="1000" r:id="rId196"/>
    <p:sldId id="1027" r:id="rId197"/>
    <p:sldId id="1028" r:id="rId198"/>
    <p:sldId id="1154" r:id="rId199"/>
    <p:sldId id="1002" r:id="rId200"/>
    <p:sldId id="1001" r:id="rId201"/>
    <p:sldId id="1066" r:id="rId202"/>
    <p:sldId id="1122" r:id="rId203"/>
    <p:sldId id="1022" r:id="rId204"/>
    <p:sldId id="1183" r:id="rId205"/>
    <p:sldId id="1184" r:id="rId206"/>
    <p:sldId id="1185" r:id="rId207"/>
    <p:sldId id="1186" r:id="rId208"/>
    <p:sldId id="1187" r:id="rId209"/>
    <p:sldId id="1188" r:id="rId210"/>
    <p:sldId id="1189" r:id="rId211"/>
    <p:sldId id="1190" r:id="rId212"/>
    <p:sldId id="1191" r:id="rId213"/>
    <p:sldId id="1179" r:id="rId214"/>
    <p:sldId id="1180" r:id="rId215"/>
    <p:sldId id="1155" r:id="rId216"/>
    <p:sldId id="1156" r:id="rId217"/>
    <p:sldId id="1204" r:id="rId218"/>
    <p:sldId id="1203" r:id="rId219"/>
    <p:sldId id="1157" r:id="rId220"/>
  </p:sldIdLst>
  <p:sldSz cx="9144000" cy="6858000" type="screen4x3"/>
  <p:notesSz cx="6858000" cy="9144000"/>
  <p:defaultTextStyle>
    <a:defPPr>
      <a:defRPr lang="zh-CN"/>
    </a:defPPr>
    <a:lvl1pPr algn="l" rtl="0" eaLnBrk="0" fontAlgn="base" hangingPunct="0">
      <a:spcBef>
        <a:spcPct val="0"/>
      </a:spcBef>
      <a:spcAft>
        <a:spcPct val="0"/>
      </a:spcAft>
      <a:defRPr kumimoji="1" sz="10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10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10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10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10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10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10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10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10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00FF"/>
    <a:srgbClr val="99FFCC"/>
    <a:srgbClr val="FF3399"/>
    <a:srgbClr val="99FF99"/>
    <a:srgbClr val="66FF99"/>
    <a:srgbClr val="00FF99"/>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93" autoAdjust="0"/>
    <p:restoredTop sz="85692" autoAdjust="0"/>
  </p:normalViewPr>
  <p:slideViewPr>
    <p:cSldViewPr>
      <p:cViewPr varScale="1">
        <p:scale>
          <a:sx n="85" d="100"/>
          <a:sy n="85" d="100"/>
        </p:scale>
        <p:origin x="1912"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4" d="100"/>
          <a:sy n="64" d="100"/>
        </p:scale>
        <p:origin x="-3342" y="-120"/>
      </p:cViewPr>
      <p:guideLst>
        <p:guide orient="horz" pos="2880"/>
        <p:guide pos="2160"/>
      </p:guideLst>
    </p:cSldViewPr>
  </p:notesViewPr>
  <p:gridSpacing cx="72010" cy="72010"/>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slide" Target="slides/slide126.xml"/><Relationship Id="rId159" Type="http://schemas.openxmlformats.org/officeDocument/2006/relationships/slide" Target="slides/slide147.xml"/><Relationship Id="rId170" Type="http://schemas.openxmlformats.org/officeDocument/2006/relationships/slide" Target="slides/slide158.xml"/><Relationship Id="rId191" Type="http://schemas.openxmlformats.org/officeDocument/2006/relationships/slide" Target="slides/slide179.xml"/><Relationship Id="rId205" Type="http://schemas.openxmlformats.org/officeDocument/2006/relationships/slide" Target="slides/slide193.xml"/><Relationship Id="rId226" Type="http://schemas.openxmlformats.org/officeDocument/2006/relationships/tableStyles" Target="tableStyles.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53" Type="http://schemas.openxmlformats.org/officeDocument/2006/relationships/slide" Target="slides/slide41.xml"/><Relationship Id="rId74" Type="http://schemas.openxmlformats.org/officeDocument/2006/relationships/slide" Target="slides/slide62.xml"/><Relationship Id="rId128" Type="http://schemas.openxmlformats.org/officeDocument/2006/relationships/slide" Target="slides/slide116.xml"/><Relationship Id="rId149" Type="http://schemas.openxmlformats.org/officeDocument/2006/relationships/slide" Target="slides/slide137.xml"/><Relationship Id="rId5" Type="http://schemas.openxmlformats.org/officeDocument/2006/relationships/slideMaster" Target="slideMasters/slideMaster5.xml"/><Relationship Id="rId95" Type="http://schemas.openxmlformats.org/officeDocument/2006/relationships/slide" Target="slides/slide83.xml"/><Relationship Id="rId160" Type="http://schemas.openxmlformats.org/officeDocument/2006/relationships/slide" Target="slides/slide148.xml"/><Relationship Id="rId181" Type="http://schemas.openxmlformats.org/officeDocument/2006/relationships/slide" Target="slides/slide169.xml"/><Relationship Id="rId216" Type="http://schemas.openxmlformats.org/officeDocument/2006/relationships/slide" Target="slides/slide204.xml"/><Relationship Id="rId211" Type="http://schemas.openxmlformats.org/officeDocument/2006/relationships/slide" Target="slides/slide199.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134" Type="http://schemas.openxmlformats.org/officeDocument/2006/relationships/slide" Target="slides/slide122.xml"/><Relationship Id="rId139" Type="http://schemas.openxmlformats.org/officeDocument/2006/relationships/slide" Target="slides/slide127.xml"/><Relationship Id="rId80" Type="http://schemas.openxmlformats.org/officeDocument/2006/relationships/slide" Target="slides/slide68.xml"/><Relationship Id="rId85" Type="http://schemas.openxmlformats.org/officeDocument/2006/relationships/slide" Target="slides/slide73.xml"/><Relationship Id="rId150" Type="http://schemas.openxmlformats.org/officeDocument/2006/relationships/slide" Target="slides/slide138.xml"/><Relationship Id="rId155" Type="http://schemas.openxmlformats.org/officeDocument/2006/relationships/slide" Target="slides/slide143.xml"/><Relationship Id="rId171" Type="http://schemas.openxmlformats.org/officeDocument/2006/relationships/slide" Target="slides/slide159.xml"/><Relationship Id="rId176" Type="http://schemas.openxmlformats.org/officeDocument/2006/relationships/slide" Target="slides/slide164.xml"/><Relationship Id="rId192" Type="http://schemas.openxmlformats.org/officeDocument/2006/relationships/slide" Target="slides/slide180.xml"/><Relationship Id="rId197" Type="http://schemas.openxmlformats.org/officeDocument/2006/relationships/slide" Target="slides/slide185.xml"/><Relationship Id="rId206" Type="http://schemas.openxmlformats.org/officeDocument/2006/relationships/slide" Target="slides/slide194.xml"/><Relationship Id="rId201" Type="http://schemas.openxmlformats.org/officeDocument/2006/relationships/slide" Target="slides/slide189.xml"/><Relationship Id="rId222" Type="http://schemas.openxmlformats.org/officeDocument/2006/relationships/handoutMaster" Target="handoutMasters/handoutMaster1.xml"/><Relationship Id="rId12" Type="http://schemas.openxmlformats.org/officeDocument/2006/relationships/slideMaster" Target="slideMasters/slideMaster1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40" Type="http://schemas.openxmlformats.org/officeDocument/2006/relationships/slide" Target="slides/slide128.xml"/><Relationship Id="rId145" Type="http://schemas.openxmlformats.org/officeDocument/2006/relationships/slide" Target="slides/slide133.xml"/><Relationship Id="rId161" Type="http://schemas.openxmlformats.org/officeDocument/2006/relationships/slide" Target="slides/slide149.xml"/><Relationship Id="rId166" Type="http://schemas.openxmlformats.org/officeDocument/2006/relationships/slide" Target="slides/slide154.xml"/><Relationship Id="rId182" Type="http://schemas.openxmlformats.org/officeDocument/2006/relationships/slide" Target="slides/slide170.xml"/><Relationship Id="rId187" Type="http://schemas.openxmlformats.org/officeDocument/2006/relationships/slide" Target="slides/slide175.xml"/><Relationship Id="rId217" Type="http://schemas.openxmlformats.org/officeDocument/2006/relationships/slide" Target="slides/slide205.xml"/><Relationship Id="rId1" Type="http://schemas.openxmlformats.org/officeDocument/2006/relationships/slideMaster" Target="slideMasters/slideMaster1.xml"/><Relationship Id="rId6" Type="http://schemas.openxmlformats.org/officeDocument/2006/relationships/slideMaster" Target="slideMasters/slideMaster6.xml"/><Relationship Id="rId212" Type="http://schemas.openxmlformats.org/officeDocument/2006/relationships/slide" Target="slides/slide200.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slide" Target="slides/slide123.xml"/><Relationship Id="rId151" Type="http://schemas.openxmlformats.org/officeDocument/2006/relationships/slide" Target="slides/slide139.xml"/><Relationship Id="rId156" Type="http://schemas.openxmlformats.org/officeDocument/2006/relationships/slide" Target="slides/slide144.xml"/><Relationship Id="rId177" Type="http://schemas.openxmlformats.org/officeDocument/2006/relationships/slide" Target="slides/slide165.xml"/><Relationship Id="rId198" Type="http://schemas.openxmlformats.org/officeDocument/2006/relationships/slide" Target="slides/slide186.xml"/><Relationship Id="rId172" Type="http://schemas.openxmlformats.org/officeDocument/2006/relationships/slide" Target="slides/slide160.xml"/><Relationship Id="rId193" Type="http://schemas.openxmlformats.org/officeDocument/2006/relationships/slide" Target="slides/slide181.xml"/><Relationship Id="rId202" Type="http://schemas.openxmlformats.org/officeDocument/2006/relationships/slide" Target="slides/slide190.xml"/><Relationship Id="rId207" Type="http://schemas.openxmlformats.org/officeDocument/2006/relationships/slide" Target="slides/slide195.xml"/><Relationship Id="rId223" Type="http://schemas.openxmlformats.org/officeDocument/2006/relationships/presProps" Target="presProps.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slide" Target="slides/slide129.xml"/><Relationship Id="rId146" Type="http://schemas.openxmlformats.org/officeDocument/2006/relationships/slide" Target="slides/slide134.xml"/><Relationship Id="rId167" Type="http://schemas.openxmlformats.org/officeDocument/2006/relationships/slide" Target="slides/slide155.xml"/><Relationship Id="rId188" Type="http://schemas.openxmlformats.org/officeDocument/2006/relationships/slide" Target="slides/slide176.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162" Type="http://schemas.openxmlformats.org/officeDocument/2006/relationships/slide" Target="slides/slide150.xml"/><Relationship Id="rId183" Type="http://schemas.openxmlformats.org/officeDocument/2006/relationships/slide" Target="slides/slide171.xml"/><Relationship Id="rId213" Type="http://schemas.openxmlformats.org/officeDocument/2006/relationships/slide" Target="slides/slide201.xml"/><Relationship Id="rId218" Type="http://schemas.openxmlformats.org/officeDocument/2006/relationships/slide" Target="slides/slide206.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157" Type="http://schemas.openxmlformats.org/officeDocument/2006/relationships/slide" Target="slides/slide145.xml"/><Relationship Id="rId178" Type="http://schemas.openxmlformats.org/officeDocument/2006/relationships/slide" Target="slides/slide166.xml"/><Relationship Id="rId61" Type="http://schemas.openxmlformats.org/officeDocument/2006/relationships/slide" Target="slides/slide49.xml"/><Relationship Id="rId82" Type="http://schemas.openxmlformats.org/officeDocument/2006/relationships/slide" Target="slides/slide70.xml"/><Relationship Id="rId152" Type="http://schemas.openxmlformats.org/officeDocument/2006/relationships/slide" Target="slides/slide140.xml"/><Relationship Id="rId173" Type="http://schemas.openxmlformats.org/officeDocument/2006/relationships/slide" Target="slides/slide161.xml"/><Relationship Id="rId194" Type="http://schemas.openxmlformats.org/officeDocument/2006/relationships/slide" Target="slides/slide182.xml"/><Relationship Id="rId199" Type="http://schemas.openxmlformats.org/officeDocument/2006/relationships/slide" Target="slides/slide187.xml"/><Relationship Id="rId203" Type="http://schemas.openxmlformats.org/officeDocument/2006/relationships/slide" Target="slides/slide191.xml"/><Relationship Id="rId208" Type="http://schemas.openxmlformats.org/officeDocument/2006/relationships/slide" Target="slides/slide196.xml"/><Relationship Id="rId19" Type="http://schemas.openxmlformats.org/officeDocument/2006/relationships/slide" Target="slides/slide7.xml"/><Relationship Id="rId224" Type="http://schemas.openxmlformats.org/officeDocument/2006/relationships/viewProps" Target="viewProps.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168" Type="http://schemas.openxmlformats.org/officeDocument/2006/relationships/slide" Target="slides/slide156.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163" Type="http://schemas.openxmlformats.org/officeDocument/2006/relationships/slide" Target="slides/slide151.xml"/><Relationship Id="rId184" Type="http://schemas.openxmlformats.org/officeDocument/2006/relationships/slide" Target="slides/slide172.xml"/><Relationship Id="rId189" Type="http://schemas.openxmlformats.org/officeDocument/2006/relationships/slide" Target="slides/slide177.xml"/><Relationship Id="rId219" Type="http://schemas.openxmlformats.org/officeDocument/2006/relationships/slide" Target="slides/slide207.xml"/><Relationship Id="rId3" Type="http://schemas.openxmlformats.org/officeDocument/2006/relationships/slideMaster" Target="slideMasters/slideMaster3.xml"/><Relationship Id="rId214" Type="http://schemas.openxmlformats.org/officeDocument/2006/relationships/slide" Target="slides/slide202.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158" Type="http://schemas.openxmlformats.org/officeDocument/2006/relationships/slide" Target="slides/slide146.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slide" Target="slides/slide141.xml"/><Relationship Id="rId174" Type="http://schemas.openxmlformats.org/officeDocument/2006/relationships/slide" Target="slides/slide162.xml"/><Relationship Id="rId179" Type="http://schemas.openxmlformats.org/officeDocument/2006/relationships/slide" Target="slides/slide167.xml"/><Relationship Id="rId195" Type="http://schemas.openxmlformats.org/officeDocument/2006/relationships/slide" Target="slides/slide183.xml"/><Relationship Id="rId209" Type="http://schemas.openxmlformats.org/officeDocument/2006/relationships/slide" Target="slides/slide197.xml"/><Relationship Id="rId190" Type="http://schemas.openxmlformats.org/officeDocument/2006/relationships/slide" Target="slides/slide178.xml"/><Relationship Id="rId204" Type="http://schemas.openxmlformats.org/officeDocument/2006/relationships/slide" Target="slides/slide192.xml"/><Relationship Id="rId220" Type="http://schemas.openxmlformats.org/officeDocument/2006/relationships/slide" Target="slides/slide208.xml"/><Relationship Id="rId225" Type="http://schemas.openxmlformats.org/officeDocument/2006/relationships/theme" Target="theme/theme1.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10.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48" Type="http://schemas.openxmlformats.org/officeDocument/2006/relationships/slide" Target="slides/slide136.xml"/><Relationship Id="rId164" Type="http://schemas.openxmlformats.org/officeDocument/2006/relationships/slide" Target="slides/slide152.xml"/><Relationship Id="rId169" Type="http://schemas.openxmlformats.org/officeDocument/2006/relationships/slide" Target="slides/slide157.xml"/><Relationship Id="rId185" Type="http://schemas.openxmlformats.org/officeDocument/2006/relationships/slide" Target="slides/slide173.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8.xml"/><Relationship Id="rId210" Type="http://schemas.openxmlformats.org/officeDocument/2006/relationships/slide" Target="slides/slide198.xml"/><Relationship Id="rId215" Type="http://schemas.openxmlformats.org/officeDocument/2006/relationships/slide" Target="slides/slide203.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54" Type="http://schemas.openxmlformats.org/officeDocument/2006/relationships/slide" Target="slides/slide142.xml"/><Relationship Id="rId175" Type="http://schemas.openxmlformats.org/officeDocument/2006/relationships/slide" Target="slides/slide163.xml"/><Relationship Id="rId196" Type="http://schemas.openxmlformats.org/officeDocument/2006/relationships/slide" Target="slides/slide184.xml"/><Relationship Id="rId200" Type="http://schemas.openxmlformats.org/officeDocument/2006/relationships/slide" Target="slides/slide188.xml"/><Relationship Id="rId16" Type="http://schemas.openxmlformats.org/officeDocument/2006/relationships/slide" Target="slides/slide4.xml"/><Relationship Id="rId221" Type="http://schemas.openxmlformats.org/officeDocument/2006/relationships/notesMaster" Target="notesMasters/notesMaster1.xml"/><Relationship Id="rId37" Type="http://schemas.openxmlformats.org/officeDocument/2006/relationships/slide" Target="slides/slide25.xml"/><Relationship Id="rId58" Type="http://schemas.openxmlformats.org/officeDocument/2006/relationships/slide" Target="slides/slide46.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44" Type="http://schemas.openxmlformats.org/officeDocument/2006/relationships/slide" Target="slides/slide132.xml"/><Relationship Id="rId90" Type="http://schemas.openxmlformats.org/officeDocument/2006/relationships/slide" Target="slides/slide78.xml"/><Relationship Id="rId165" Type="http://schemas.openxmlformats.org/officeDocument/2006/relationships/slide" Target="slides/slide153.xml"/><Relationship Id="rId186" Type="http://schemas.openxmlformats.org/officeDocument/2006/relationships/slide" Target="slides/slide17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5.wmf"/></Relationships>
</file>

<file path=ppt/drawings/_rels/vmlDrawing100.vml.rels><?xml version="1.0" encoding="UTF-8" standalone="yes"?>
<Relationships xmlns="http://schemas.openxmlformats.org/package/2006/relationships"><Relationship Id="rId2" Type="http://schemas.openxmlformats.org/officeDocument/2006/relationships/image" Target="../media/image249.wmf"/><Relationship Id="rId1" Type="http://schemas.openxmlformats.org/officeDocument/2006/relationships/image" Target="../media/image248.wmf"/></Relationships>
</file>

<file path=ppt/drawings/_rels/vmlDrawing101.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251.wmf"/><Relationship Id="rId1" Type="http://schemas.openxmlformats.org/officeDocument/2006/relationships/image" Target="../media/image250.wmf"/><Relationship Id="rId4" Type="http://schemas.openxmlformats.org/officeDocument/2006/relationships/image" Target="../media/image252.wmf"/></Relationships>
</file>

<file path=ppt/drawings/_rels/vmlDrawing102.vml.rels><?xml version="1.0" encoding="UTF-8" standalone="yes"?>
<Relationships xmlns="http://schemas.openxmlformats.org/package/2006/relationships"><Relationship Id="rId2" Type="http://schemas.openxmlformats.org/officeDocument/2006/relationships/image" Target="../media/image254.wmf"/><Relationship Id="rId1" Type="http://schemas.openxmlformats.org/officeDocument/2006/relationships/image" Target="../media/image253.wmf"/></Relationships>
</file>

<file path=ppt/drawings/_rels/vmlDrawing103.vml.rels><?xml version="1.0" encoding="UTF-8" standalone="yes"?>
<Relationships xmlns="http://schemas.openxmlformats.org/package/2006/relationships"><Relationship Id="rId2" Type="http://schemas.openxmlformats.org/officeDocument/2006/relationships/image" Target="../media/image256.wmf"/><Relationship Id="rId1" Type="http://schemas.openxmlformats.org/officeDocument/2006/relationships/image" Target="../media/image255.wmf"/></Relationships>
</file>

<file path=ppt/drawings/_rels/vmlDrawing104.vml.rels><?xml version="1.0" encoding="UTF-8" standalone="yes"?>
<Relationships xmlns="http://schemas.openxmlformats.org/package/2006/relationships"><Relationship Id="rId2" Type="http://schemas.openxmlformats.org/officeDocument/2006/relationships/image" Target="../media/image258.wmf"/><Relationship Id="rId1" Type="http://schemas.openxmlformats.org/officeDocument/2006/relationships/image" Target="../media/image257.wmf"/></Relationships>
</file>

<file path=ppt/drawings/_rels/vmlDrawing105.vml.rels><?xml version="1.0" encoding="UTF-8" standalone="yes"?>
<Relationships xmlns="http://schemas.openxmlformats.org/package/2006/relationships"><Relationship Id="rId2" Type="http://schemas.openxmlformats.org/officeDocument/2006/relationships/image" Target="../media/image260.wmf"/><Relationship Id="rId1" Type="http://schemas.openxmlformats.org/officeDocument/2006/relationships/image" Target="../media/image259.wmf"/></Relationships>
</file>

<file path=ppt/drawings/_rels/vmlDrawing106.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262.wmf"/><Relationship Id="rId1" Type="http://schemas.openxmlformats.org/officeDocument/2006/relationships/image" Target="../media/image261.wmf"/></Relationships>
</file>

<file path=ppt/drawings/_rels/vmlDrawing107.vml.rels><?xml version="1.0" encoding="UTF-8" standalone="yes"?>
<Relationships xmlns="http://schemas.openxmlformats.org/package/2006/relationships"><Relationship Id="rId8" Type="http://schemas.openxmlformats.org/officeDocument/2006/relationships/image" Target="../media/image270.wmf"/><Relationship Id="rId3" Type="http://schemas.openxmlformats.org/officeDocument/2006/relationships/image" Target="../media/image265.wmf"/><Relationship Id="rId7" Type="http://schemas.openxmlformats.org/officeDocument/2006/relationships/image" Target="../media/image269.wmf"/><Relationship Id="rId2" Type="http://schemas.openxmlformats.org/officeDocument/2006/relationships/image" Target="../media/image264.wmf"/><Relationship Id="rId1" Type="http://schemas.openxmlformats.org/officeDocument/2006/relationships/image" Target="../media/image263.wmf"/><Relationship Id="rId6" Type="http://schemas.openxmlformats.org/officeDocument/2006/relationships/image" Target="../media/image268.wmf"/><Relationship Id="rId5" Type="http://schemas.openxmlformats.org/officeDocument/2006/relationships/image" Target="../media/image267.wmf"/><Relationship Id="rId4" Type="http://schemas.openxmlformats.org/officeDocument/2006/relationships/image" Target="../media/image266.wmf"/><Relationship Id="rId9" Type="http://schemas.openxmlformats.org/officeDocument/2006/relationships/image" Target="../media/image33.wmf"/></Relationships>
</file>

<file path=ppt/drawings/_rels/vmlDrawing108.vml.rels><?xml version="1.0" encoding="UTF-8" standalone="yes"?>
<Relationships xmlns="http://schemas.openxmlformats.org/package/2006/relationships"><Relationship Id="rId3" Type="http://schemas.openxmlformats.org/officeDocument/2006/relationships/image" Target="../media/image273.wmf"/><Relationship Id="rId2" Type="http://schemas.openxmlformats.org/officeDocument/2006/relationships/image" Target="../media/image272.wmf"/><Relationship Id="rId1" Type="http://schemas.openxmlformats.org/officeDocument/2006/relationships/image" Target="../media/image271.wmf"/><Relationship Id="rId4" Type="http://schemas.openxmlformats.org/officeDocument/2006/relationships/image" Target="../media/image274.wmf"/></Relationships>
</file>

<file path=ppt/drawings/_rels/vmlDrawing109.vml.rels><?xml version="1.0" encoding="UTF-8" standalone="yes"?>
<Relationships xmlns="http://schemas.openxmlformats.org/package/2006/relationships"><Relationship Id="rId3" Type="http://schemas.openxmlformats.org/officeDocument/2006/relationships/image" Target="../media/image276.wmf"/><Relationship Id="rId2" Type="http://schemas.openxmlformats.org/officeDocument/2006/relationships/image" Target="../media/image275.wmf"/><Relationship Id="rId1" Type="http://schemas.openxmlformats.org/officeDocument/2006/relationships/image" Target="../media/image27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110.vml.rels><?xml version="1.0" encoding="UTF-8" standalone="yes"?>
<Relationships xmlns="http://schemas.openxmlformats.org/package/2006/relationships"><Relationship Id="rId3" Type="http://schemas.openxmlformats.org/officeDocument/2006/relationships/image" Target="../media/image278.wmf"/><Relationship Id="rId2" Type="http://schemas.openxmlformats.org/officeDocument/2006/relationships/image" Target="../media/image255.wmf"/><Relationship Id="rId1" Type="http://schemas.openxmlformats.org/officeDocument/2006/relationships/image" Target="../media/image277.wmf"/></Relationships>
</file>

<file path=ppt/drawings/_rels/vmlDrawing111.vml.rels><?xml version="1.0" encoding="UTF-8" standalone="yes"?>
<Relationships xmlns="http://schemas.openxmlformats.org/package/2006/relationships"><Relationship Id="rId3" Type="http://schemas.openxmlformats.org/officeDocument/2006/relationships/image" Target="../media/image281.wmf"/><Relationship Id="rId2" Type="http://schemas.openxmlformats.org/officeDocument/2006/relationships/image" Target="../media/image280.wmf"/><Relationship Id="rId1" Type="http://schemas.openxmlformats.org/officeDocument/2006/relationships/image" Target="../media/image279.wmf"/><Relationship Id="rId5" Type="http://schemas.openxmlformats.org/officeDocument/2006/relationships/image" Target="../media/image283.wmf"/><Relationship Id="rId4" Type="http://schemas.openxmlformats.org/officeDocument/2006/relationships/image" Target="../media/image282.wmf"/></Relationships>
</file>

<file path=ppt/drawings/_rels/vmlDrawing112.vml.rels><?xml version="1.0" encoding="UTF-8" standalone="yes"?>
<Relationships xmlns="http://schemas.openxmlformats.org/package/2006/relationships"><Relationship Id="rId3" Type="http://schemas.openxmlformats.org/officeDocument/2006/relationships/image" Target="../media/image286.wmf"/><Relationship Id="rId2" Type="http://schemas.openxmlformats.org/officeDocument/2006/relationships/image" Target="../media/image285.wmf"/><Relationship Id="rId1" Type="http://schemas.openxmlformats.org/officeDocument/2006/relationships/image" Target="../media/image284.wmf"/></Relationships>
</file>

<file path=ppt/drawings/_rels/vmlDrawing113.vml.rels><?xml version="1.0" encoding="UTF-8" standalone="yes"?>
<Relationships xmlns="http://schemas.openxmlformats.org/package/2006/relationships"><Relationship Id="rId3" Type="http://schemas.openxmlformats.org/officeDocument/2006/relationships/image" Target="../media/image288.wmf"/><Relationship Id="rId2" Type="http://schemas.openxmlformats.org/officeDocument/2006/relationships/image" Target="../media/image284.wmf"/><Relationship Id="rId1" Type="http://schemas.openxmlformats.org/officeDocument/2006/relationships/image" Target="../media/image287.wmf"/><Relationship Id="rId4" Type="http://schemas.openxmlformats.org/officeDocument/2006/relationships/image" Target="../media/image289.wmf"/></Relationships>
</file>

<file path=ppt/drawings/_rels/vmlDrawing114.vml.rels><?xml version="1.0" encoding="UTF-8" standalone="yes"?>
<Relationships xmlns="http://schemas.openxmlformats.org/package/2006/relationships"><Relationship Id="rId2" Type="http://schemas.openxmlformats.org/officeDocument/2006/relationships/image" Target="../media/image291.wmf"/><Relationship Id="rId1" Type="http://schemas.openxmlformats.org/officeDocument/2006/relationships/image" Target="../media/image290.wmf"/></Relationships>
</file>

<file path=ppt/drawings/_rels/vmlDrawing115.vml.rels><?xml version="1.0" encoding="UTF-8" standalone="yes"?>
<Relationships xmlns="http://schemas.openxmlformats.org/package/2006/relationships"><Relationship Id="rId2" Type="http://schemas.openxmlformats.org/officeDocument/2006/relationships/image" Target="../media/image293.wmf"/><Relationship Id="rId1" Type="http://schemas.openxmlformats.org/officeDocument/2006/relationships/image" Target="../media/image292.w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294.w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295.wmf"/></Relationships>
</file>

<file path=ppt/drawings/_rels/vmlDrawing118.vml.rels><?xml version="1.0" encoding="UTF-8" standalone="yes"?>
<Relationships xmlns="http://schemas.openxmlformats.org/package/2006/relationships"><Relationship Id="rId2" Type="http://schemas.openxmlformats.org/officeDocument/2006/relationships/image" Target="../media/image297.wmf"/><Relationship Id="rId1" Type="http://schemas.openxmlformats.org/officeDocument/2006/relationships/image" Target="../media/image296.wmf"/></Relationships>
</file>

<file path=ppt/drawings/_rels/vmlDrawing119.vml.rels><?xml version="1.0" encoding="UTF-8" standalone="yes"?>
<Relationships xmlns="http://schemas.openxmlformats.org/package/2006/relationships"><Relationship Id="rId2" Type="http://schemas.openxmlformats.org/officeDocument/2006/relationships/image" Target="../media/image299.wmf"/><Relationship Id="rId1" Type="http://schemas.openxmlformats.org/officeDocument/2006/relationships/image" Target="../media/image298.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36.wmf"/><Relationship Id="rId7" Type="http://schemas.openxmlformats.org/officeDocument/2006/relationships/image" Target="../media/image40.wmf"/><Relationship Id="rId2" Type="http://schemas.openxmlformats.org/officeDocument/2006/relationships/image" Target="../media/image35.wmf"/><Relationship Id="rId1" Type="http://schemas.openxmlformats.org/officeDocument/2006/relationships/image" Target="../media/image34.wmf"/><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wmf"/></Relationships>
</file>

<file path=ppt/drawings/_rels/vmlDrawing120.vml.rels><?xml version="1.0" encoding="UTF-8" standalone="yes"?>
<Relationships xmlns="http://schemas.openxmlformats.org/package/2006/relationships"><Relationship Id="rId2" Type="http://schemas.openxmlformats.org/officeDocument/2006/relationships/image" Target="../media/image301.wmf"/><Relationship Id="rId1" Type="http://schemas.openxmlformats.org/officeDocument/2006/relationships/image" Target="../media/image300.w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294.wmf"/></Relationships>
</file>

<file path=ppt/drawings/_rels/vmlDrawing122.vml.rels><?xml version="1.0" encoding="UTF-8" standalone="yes"?>
<Relationships xmlns="http://schemas.openxmlformats.org/package/2006/relationships"><Relationship Id="rId3" Type="http://schemas.openxmlformats.org/officeDocument/2006/relationships/image" Target="../media/image304.wmf"/><Relationship Id="rId2" Type="http://schemas.openxmlformats.org/officeDocument/2006/relationships/image" Target="../media/image303.wmf"/><Relationship Id="rId1" Type="http://schemas.openxmlformats.org/officeDocument/2006/relationships/image" Target="../media/image302.w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305.wmf"/></Relationships>
</file>

<file path=ppt/drawings/_rels/vmlDrawing124.vml.rels><?xml version="1.0" encoding="UTF-8" standalone="yes"?>
<Relationships xmlns="http://schemas.openxmlformats.org/package/2006/relationships"><Relationship Id="rId2" Type="http://schemas.openxmlformats.org/officeDocument/2006/relationships/image" Target="../media/image305.wmf"/><Relationship Id="rId1" Type="http://schemas.openxmlformats.org/officeDocument/2006/relationships/image" Target="../media/image306.wmf"/></Relationships>
</file>

<file path=ppt/drawings/_rels/vmlDrawing125.vml.rels><?xml version="1.0" encoding="UTF-8" standalone="yes"?>
<Relationships xmlns="http://schemas.openxmlformats.org/package/2006/relationships"><Relationship Id="rId2" Type="http://schemas.openxmlformats.org/officeDocument/2006/relationships/image" Target="../media/image306.wmf"/><Relationship Id="rId1" Type="http://schemas.openxmlformats.org/officeDocument/2006/relationships/image" Target="../media/image307.wmf"/></Relationships>
</file>

<file path=ppt/drawings/_rels/vmlDrawing126.vml.rels><?xml version="1.0" encoding="UTF-8" standalone="yes"?>
<Relationships xmlns="http://schemas.openxmlformats.org/package/2006/relationships"><Relationship Id="rId3" Type="http://schemas.openxmlformats.org/officeDocument/2006/relationships/image" Target="../media/image309.wmf"/><Relationship Id="rId2" Type="http://schemas.openxmlformats.org/officeDocument/2006/relationships/image" Target="../media/image308.wmf"/><Relationship Id="rId1" Type="http://schemas.openxmlformats.org/officeDocument/2006/relationships/image" Target="../media/image307.wmf"/><Relationship Id="rId4" Type="http://schemas.openxmlformats.org/officeDocument/2006/relationships/image" Target="../media/image310.w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311.wmf"/></Relationships>
</file>

<file path=ppt/drawings/_rels/vmlDrawing128.vml.rels><?xml version="1.0" encoding="UTF-8" standalone="yes"?>
<Relationships xmlns="http://schemas.openxmlformats.org/package/2006/relationships"><Relationship Id="rId3" Type="http://schemas.openxmlformats.org/officeDocument/2006/relationships/image" Target="../media/image313.wmf"/><Relationship Id="rId2" Type="http://schemas.openxmlformats.org/officeDocument/2006/relationships/image" Target="../media/image312.wmf"/><Relationship Id="rId1" Type="http://schemas.openxmlformats.org/officeDocument/2006/relationships/image" Target="../media/image25.wmf"/><Relationship Id="rId5" Type="http://schemas.openxmlformats.org/officeDocument/2006/relationships/image" Target="../media/image315.wmf"/><Relationship Id="rId4" Type="http://schemas.openxmlformats.org/officeDocument/2006/relationships/image" Target="../media/image314.wmf"/></Relationships>
</file>

<file path=ppt/drawings/_rels/vmlDrawing129.vml.rels><?xml version="1.0" encoding="UTF-8" standalone="yes"?>
<Relationships xmlns="http://schemas.openxmlformats.org/package/2006/relationships"><Relationship Id="rId3" Type="http://schemas.openxmlformats.org/officeDocument/2006/relationships/image" Target="../media/image318.wmf"/><Relationship Id="rId2" Type="http://schemas.openxmlformats.org/officeDocument/2006/relationships/image" Target="../media/image317.wmf"/><Relationship Id="rId1" Type="http://schemas.openxmlformats.org/officeDocument/2006/relationships/image" Target="../media/image31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2.wmf"/><Relationship Id="rId7" Type="http://schemas.openxmlformats.org/officeDocument/2006/relationships/image" Target="../media/image46.wmf"/><Relationship Id="rId2" Type="http://schemas.openxmlformats.org/officeDocument/2006/relationships/image" Target="../media/image41.wmf"/><Relationship Id="rId1" Type="http://schemas.openxmlformats.org/officeDocument/2006/relationships/image" Target="../media/image34.wmf"/><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319.w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320.wmf"/></Relationships>
</file>

<file path=ppt/drawings/_rels/vmlDrawing132.vml.rels><?xml version="1.0" encoding="UTF-8" standalone="yes"?>
<Relationships xmlns="http://schemas.openxmlformats.org/package/2006/relationships"><Relationship Id="rId3" Type="http://schemas.openxmlformats.org/officeDocument/2006/relationships/image" Target="../media/image323.wmf"/><Relationship Id="rId2" Type="http://schemas.openxmlformats.org/officeDocument/2006/relationships/image" Target="../media/image322.wmf"/><Relationship Id="rId1" Type="http://schemas.openxmlformats.org/officeDocument/2006/relationships/image" Target="../media/image321.wmf"/><Relationship Id="rId6" Type="http://schemas.openxmlformats.org/officeDocument/2006/relationships/image" Target="../media/image326.wmf"/><Relationship Id="rId5" Type="http://schemas.openxmlformats.org/officeDocument/2006/relationships/image" Target="../media/image325.wmf"/><Relationship Id="rId4" Type="http://schemas.openxmlformats.org/officeDocument/2006/relationships/image" Target="../media/image324.wmf"/></Relationships>
</file>

<file path=ppt/drawings/_rels/vmlDrawing133.vml.rels><?xml version="1.0" encoding="UTF-8" standalone="yes"?>
<Relationships xmlns="http://schemas.openxmlformats.org/package/2006/relationships"><Relationship Id="rId8" Type="http://schemas.openxmlformats.org/officeDocument/2006/relationships/image" Target="../media/image334.wmf"/><Relationship Id="rId13" Type="http://schemas.openxmlformats.org/officeDocument/2006/relationships/image" Target="../media/image339.wmf"/><Relationship Id="rId3" Type="http://schemas.openxmlformats.org/officeDocument/2006/relationships/image" Target="../media/image329.wmf"/><Relationship Id="rId7" Type="http://schemas.openxmlformats.org/officeDocument/2006/relationships/image" Target="../media/image333.wmf"/><Relationship Id="rId12" Type="http://schemas.openxmlformats.org/officeDocument/2006/relationships/image" Target="../media/image338.wmf"/><Relationship Id="rId2" Type="http://schemas.openxmlformats.org/officeDocument/2006/relationships/image" Target="../media/image328.wmf"/><Relationship Id="rId1" Type="http://schemas.openxmlformats.org/officeDocument/2006/relationships/image" Target="../media/image327.wmf"/><Relationship Id="rId6" Type="http://schemas.openxmlformats.org/officeDocument/2006/relationships/image" Target="../media/image332.wmf"/><Relationship Id="rId11" Type="http://schemas.openxmlformats.org/officeDocument/2006/relationships/image" Target="../media/image337.wmf"/><Relationship Id="rId5" Type="http://schemas.openxmlformats.org/officeDocument/2006/relationships/image" Target="../media/image331.wmf"/><Relationship Id="rId10" Type="http://schemas.openxmlformats.org/officeDocument/2006/relationships/image" Target="../media/image336.wmf"/><Relationship Id="rId4" Type="http://schemas.openxmlformats.org/officeDocument/2006/relationships/image" Target="../media/image330.wmf"/><Relationship Id="rId9" Type="http://schemas.openxmlformats.org/officeDocument/2006/relationships/image" Target="../media/image335.wmf"/><Relationship Id="rId14" Type="http://schemas.openxmlformats.org/officeDocument/2006/relationships/image" Target="../media/image340.wmf"/></Relationships>
</file>

<file path=ppt/drawings/_rels/vmlDrawing134.vml.rels><?xml version="1.0" encoding="UTF-8" standalone="yes"?>
<Relationships xmlns="http://schemas.openxmlformats.org/package/2006/relationships"><Relationship Id="rId3" Type="http://schemas.openxmlformats.org/officeDocument/2006/relationships/image" Target="../media/image343.wmf"/><Relationship Id="rId2" Type="http://schemas.openxmlformats.org/officeDocument/2006/relationships/image" Target="../media/image342.wmf"/><Relationship Id="rId1" Type="http://schemas.openxmlformats.org/officeDocument/2006/relationships/image" Target="../media/image341.wmf"/><Relationship Id="rId4" Type="http://schemas.openxmlformats.org/officeDocument/2006/relationships/image" Target="../media/image344.wmf"/></Relationships>
</file>

<file path=ppt/drawings/_rels/vmlDrawing135.vml.rels><?xml version="1.0" encoding="UTF-8" standalone="yes"?>
<Relationships xmlns="http://schemas.openxmlformats.org/package/2006/relationships"><Relationship Id="rId3" Type="http://schemas.openxmlformats.org/officeDocument/2006/relationships/image" Target="../media/image342.wmf"/><Relationship Id="rId2" Type="http://schemas.openxmlformats.org/officeDocument/2006/relationships/image" Target="../media/image341.wmf"/><Relationship Id="rId1" Type="http://schemas.openxmlformats.org/officeDocument/2006/relationships/image" Target="../media/image345.wmf"/></Relationships>
</file>

<file path=ppt/drawings/_rels/vmlDrawing136.vml.rels><?xml version="1.0" encoding="UTF-8" standalone="yes"?>
<Relationships xmlns="http://schemas.openxmlformats.org/package/2006/relationships"><Relationship Id="rId2" Type="http://schemas.openxmlformats.org/officeDocument/2006/relationships/image" Target="../media/image345.wmf"/><Relationship Id="rId1" Type="http://schemas.openxmlformats.org/officeDocument/2006/relationships/image" Target="../media/image319.w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346.w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347.wmf"/></Relationships>
</file>

<file path=ppt/drawings/_rels/vmlDrawing139.vml.rels><?xml version="1.0" encoding="UTF-8" standalone="yes"?>
<Relationships xmlns="http://schemas.openxmlformats.org/package/2006/relationships"><Relationship Id="rId3" Type="http://schemas.openxmlformats.org/officeDocument/2006/relationships/image" Target="../media/image350.wmf"/><Relationship Id="rId2" Type="http://schemas.openxmlformats.org/officeDocument/2006/relationships/image" Target="../media/image349.wmf"/><Relationship Id="rId1" Type="http://schemas.openxmlformats.org/officeDocument/2006/relationships/image" Target="../media/image348.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140.vml.rels><?xml version="1.0" encoding="UTF-8" standalone="yes"?>
<Relationships xmlns="http://schemas.openxmlformats.org/package/2006/relationships"><Relationship Id="rId2" Type="http://schemas.openxmlformats.org/officeDocument/2006/relationships/image" Target="../media/image352.wmf"/><Relationship Id="rId1" Type="http://schemas.openxmlformats.org/officeDocument/2006/relationships/image" Target="../media/image351.wmf"/></Relationships>
</file>

<file path=ppt/drawings/_rels/vmlDrawing141.vml.rels><?xml version="1.0" encoding="UTF-8" standalone="yes"?>
<Relationships xmlns="http://schemas.openxmlformats.org/package/2006/relationships"><Relationship Id="rId3" Type="http://schemas.openxmlformats.org/officeDocument/2006/relationships/image" Target="../media/image355.wmf"/><Relationship Id="rId2" Type="http://schemas.openxmlformats.org/officeDocument/2006/relationships/image" Target="../media/image354.wmf"/><Relationship Id="rId1" Type="http://schemas.openxmlformats.org/officeDocument/2006/relationships/image" Target="../media/image353.wmf"/><Relationship Id="rId4" Type="http://schemas.openxmlformats.org/officeDocument/2006/relationships/image" Target="../media/image356.w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357.wmf"/></Relationships>
</file>

<file path=ppt/drawings/_rels/vmlDrawing143.vml.rels><?xml version="1.0" encoding="UTF-8" standalone="yes"?>
<Relationships xmlns="http://schemas.openxmlformats.org/package/2006/relationships"><Relationship Id="rId2" Type="http://schemas.openxmlformats.org/officeDocument/2006/relationships/image" Target="../media/image345.wmf"/><Relationship Id="rId1" Type="http://schemas.openxmlformats.org/officeDocument/2006/relationships/image" Target="../media/image319.w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346.wmf"/></Relationships>
</file>

<file path=ppt/drawings/_rels/vmlDrawing145.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359.wmf"/><Relationship Id="rId1" Type="http://schemas.openxmlformats.org/officeDocument/2006/relationships/image" Target="../media/image358.wmf"/><Relationship Id="rId6" Type="http://schemas.openxmlformats.org/officeDocument/2006/relationships/image" Target="../media/image360.wmf"/><Relationship Id="rId5" Type="http://schemas.openxmlformats.org/officeDocument/2006/relationships/image" Target="../media/image15.wmf"/><Relationship Id="rId4" Type="http://schemas.openxmlformats.org/officeDocument/2006/relationships/image" Target="../media/image21.w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361.w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362.wmf"/></Relationships>
</file>

<file path=ppt/drawings/_rels/vmlDrawing148.vml.rels><?xml version="1.0" encoding="UTF-8" standalone="yes"?>
<Relationships xmlns="http://schemas.openxmlformats.org/package/2006/relationships"><Relationship Id="rId2" Type="http://schemas.openxmlformats.org/officeDocument/2006/relationships/image" Target="../media/image364.wmf"/><Relationship Id="rId1" Type="http://schemas.openxmlformats.org/officeDocument/2006/relationships/image" Target="../media/image363.wmf"/></Relationships>
</file>

<file path=ppt/drawings/_rels/vmlDrawing149.vml.rels><?xml version="1.0" encoding="UTF-8" standalone="yes"?>
<Relationships xmlns="http://schemas.openxmlformats.org/package/2006/relationships"><Relationship Id="rId3" Type="http://schemas.openxmlformats.org/officeDocument/2006/relationships/image" Target="../media/image367.wmf"/><Relationship Id="rId2" Type="http://schemas.openxmlformats.org/officeDocument/2006/relationships/image" Target="../media/image366.wmf"/><Relationship Id="rId1" Type="http://schemas.openxmlformats.org/officeDocument/2006/relationships/image" Target="../media/image36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50.vml.rels><?xml version="1.0" encoding="UTF-8" standalone="yes"?>
<Relationships xmlns="http://schemas.openxmlformats.org/package/2006/relationships"><Relationship Id="rId3" Type="http://schemas.openxmlformats.org/officeDocument/2006/relationships/image" Target="../media/image370.wmf"/><Relationship Id="rId2" Type="http://schemas.openxmlformats.org/officeDocument/2006/relationships/image" Target="../media/image369.wmf"/><Relationship Id="rId1" Type="http://schemas.openxmlformats.org/officeDocument/2006/relationships/image" Target="../media/image368.wmf"/><Relationship Id="rId4" Type="http://schemas.openxmlformats.org/officeDocument/2006/relationships/image" Target="../media/image371.wmf"/></Relationships>
</file>

<file path=ppt/drawings/_rels/vmlDrawing151.vml.rels><?xml version="1.0" encoding="UTF-8" standalone="yes"?>
<Relationships xmlns="http://schemas.openxmlformats.org/package/2006/relationships"><Relationship Id="rId8" Type="http://schemas.openxmlformats.org/officeDocument/2006/relationships/image" Target="../media/image379.wmf"/><Relationship Id="rId3" Type="http://schemas.openxmlformats.org/officeDocument/2006/relationships/image" Target="../media/image374.wmf"/><Relationship Id="rId7" Type="http://schemas.openxmlformats.org/officeDocument/2006/relationships/image" Target="../media/image378.wmf"/><Relationship Id="rId2" Type="http://schemas.openxmlformats.org/officeDocument/2006/relationships/image" Target="../media/image373.wmf"/><Relationship Id="rId1" Type="http://schemas.openxmlformats.org/officeDocument/2006/relationships/image" Target="../media/image372.wmf"/><Relationship Id="rId6" Type="http://schemas.openxmlformats.org/officeDocument/2006/relationships/image" Target="../media/image377.wmf"/><Relationship Id="rId5" Type="http://schemas.openxmlformats.org/officeDocument/2006/relationships/image" Target="../media/image376.wmf"/><Relationship Id="rId4" Type="http://schemas.openxmlformats.org/officeDocument/2006/relationships/image" Target="../media/image375.w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380.wmf"/></Relationships>
</file>

<file path=ppt/drawings/_rels/vmlDrawing153.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82.wmf"/><Relationship Id="rId1" Type="http://schemas.openxmlformats.org/officeDocument/2006/relationships/image" Target="../media/image381.wmf"/><Relationship Id="rId5" Type="http://schemas.openxmlformats.org/officeDocument/2006/relationships/image" Target="../media/image384.wmf"/><Relationship Id="rId4" Type="http://schemas.openxmlformats.org/officeDocument/2006/relationships/image" Target="../media/image383.wmf"/></Relationships>
</file>

<file path=ppt/drawings/_rels/vmlDrawing154.vml.rels><?xml version="1.0" encoding="UTF-8" standalone="yes"?>
<Relationships xmlns="http://schemas.openxmlformats.org/package/2006/relationships"><Relationship Id="rId3" Type="http://schemas.openxmlformats.org/officeDocument/2006/relationships/image" Target="../media/image387.wmf"/><Relationship Id="rId2" Type="http://schemas.openxmlformats.org/officeDocument/2006/relationships/image" Target="../media/image386.wmf"/><Relationship Id="rId1" Type="http://schemas.openxmlformats.org/officeDocument/2006/relationships/image" Target="../media/image385.wmf"/></Relationships>
</file>

<file path=ppt/drawings/_rels/vmlDrawing155.vml.rels><?xml version="1.0" encoding="UTF-8" standalone="yes"?>
<Relationships xmlns="http://schemas.openxmlformats.org/package/2006/relationships"><Relationship Id="rId3" Type="http://schemas.openxmlformats.org/officeDocument/2006/relationships/image" Target="../media/image390.wmf"/><Relationship Id="rId2" Type="http://schemas.openxmlformats.org/officeDocument/2006/relationships/image" Target="../media/image389.wmf"/><Relationship Id="rId1" Type="http://schemas.openxmlformats.org/officeDocument/2006/relationships/image" Target="../media/image388.wmf"/><Relationship Id="rId6" Type="http://schemas.openxmlformats.org/officeDocument/2006/relationships/image" Target="../media/image393.wmf"/><Relationship Id="rId5" Type="http://schemas.openxmlformats.org/officeDocument/2006/relationships/image" Target="../media/image392.wmf"/><Relationship Id="rId4" Type="http://schemas.openxmlformats.org/officeDocument/2006/relationships/image" Target="../media/image391.w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394.wmf"/></Relationships>
</file>

<file path=ppt/drawings/_rels/vmlDrawing157.vml.rels><?xml version="1.0" encoding="UTF-8" standalone="yes"?>
<Relationships xmlns="http://schemas.openxmlformats.org/package/2006/relationships"><Relationship Id="rId3" Type="http://schemas.openxmlformats.org/officeDocument/2006/relationships/image" Target="../media/image397.wmf"/><Relationship Id="rId2" Type="http://schemas.openxmlformats.org/officeDocument/2006/relationships/image" Target="../media/image396.wmf"/><Relationship Id="rId1" Type="http://schemas.openxmlformats.org/officeDocument/2006/relationships/image" Target="../media/image395.wmf"/><Relationship Id="rId5" Type="http://schemas.openxmlformats.org/officeDocument/2006/relationships/image" Target="../media/image399.wmf"/><Relationship Id="rId4" Type="http://schemas.openxmlformats.org/officeDocument/2006/relationships/image" Target="../media/image398.wmf"/></Relationships>
</file>

<file path=ppt/drawings/_rels/vmlDrawing158.vml.rels><?xml version="1.0" encoding="UTF-8" standalone="yes"?>
<Relationships xmlns="http://schemas.openxmlformats.org/package/2006/relationships"><Relationship Id="rId2" Type="http://schemas.openxmlformats.org/officeDocument/2006/relationships/image" Target="../media/image401.wmf"/><Relationship Id="rId1" Type="http://schemas.openxmlformats.org/officeDocument/2006/relationships/image" Target="../media/image400.wmf"/></Relationships>
</file>

<file path=ppt/drawings/_rels/vmlDrawing159.vml.rels><?xml version="1.0" encoding="UTF-8" standalone="yes"?>
<Relationships xmlns="http://schemas.openxmlformats.org/package/2006/relationships"><Relationship Id="rId3" Type="http://schemas.openxmlformats.org/officeDocument/2006/relationships/image" Target="../media/image404.wmf"/><Relationship Id="rId2" Type="http://schemas.openxmlformats.org/officeDocument/2006/relationships/image" Target="../media/image403.wmf"/><Relationship Id="rId1" Type="http://schemas.openxmlformats.org/officeDocument/2006/relationships/image" Target="../media/image402.wmf"/><Relationship Id="rId6" Type="http://schemas.openxmlformats.org/officeDocument/2006/relationships/image" Target="../media/image407.wmf"/><Relationship Id="rId5" Type="http://schemas.openxmlformats.org/officeDocument/2006/relationships/image" Target="../media/image406.wmf"/><Relationship Id="rId4" Type="http://schemas.openxmlformats.org/officeDocument/2006/relationships/image" Target="../media/image40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408.w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409.wmf"/></Relationships>
</file>

<file path=ppt/drawings/_rels/vmlDrawing162.vml.rels><?xml version="1.0" encoding="UTF-8" standalone="yes"?>
<Relationships xmlns="http://schemas.openxmlformats.org/package/2006/relationships"><Relationship Id="rId2" Type="http://schemas.openxmlformats.org/officeDocument/2006/relationships/image" Target="../media/image411.wmf"/><Relationship Id="rId1" Type="http://schemas.openxmlformats.org/officeDocument/2006/relationships/image" Target="../media/image410.wmf"/></Relationships>
</file>

<file path=ppt/drawings/_rels/vmlDrawing163.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164.vml.rels><?xml version="1.0" encoding="UTF-8" standalone="yes"?>
<Relationships xmlns="http://schemas.openxmlformats.org/package/2006/relationships"><Relationship Id="rId2" Type="http://schemas.openxmlformats.org/officeDocument/2006/relationships/image" Target="../media/image412.wmf"/><Relationship Id="rId1" Type="http://schemas.openxmlformats.org/officeDocument/2006/relationships/image" Target="../media/image113.w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413.w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232.wmf"/></Relationships>
</file>

<file path=ppt/drawings/_rels/vmlDrawing168.v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image" Target="../media/image157.wmf"/><Relationship Id="rId1" Type="http://schemas.openxmlformats.org/officeDocument/2006/relationships/image" Target="../media/image156.wmf"/><Relationship Id="rId6" Type="http://schemas.openxmlformats.org/officeDocument/2006/relationships/image" Target="../media/image164.wmf"/><Relationship Id="rId5" Type="http://schemas.openxmlformats.org/officeDocument/2006/relationships/image" Target="../media/image163.wmf"/><Relationship Id="rId4" Type="http://schemas.openxmlformats.org/officeDocument/2006/relationships/image" Target="../media/image162.wmf"/></Relationships>
</file>

<file path=ppt/drawings/_rels/vmlDrawing169.vml.rels><?xml version="1.0" encoding="UTF-8" standalone="yes"?>
<Relationships xmlns="http://schemas.openxmlformats.org/package/2006/relationships"><Relationship Id="rId3" Type="http://schemas.openxmlformats.org/officeDocument/2006/relationships/image" Target="../media/image416.wmf"/><Relationship Id="rId2" Type="http://schemas.openxmlformats.org/officeDocument/2006/relationships/image" Target="../media/image415.wmf"/><Relationship Id="rId1" Type="http://schemas.openxmlformats.org/officeDocument/2006/relationships/image" Target="../media/image414.wmf"/><Relationship Id="rId4" Type="http://schemas.openxmlformats.org/officeDocument/2006/relationships/image" Target="../media/image417.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357.w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319.wmf"/></Relationships>
</file>

<file path=ppt/drawings/_rels/vmlDrawing172.v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image" Target="../media/image163.wmf"/><Relationship Id="rId1" Type="http://schemas.openxmlformats.org/officeDocument/2006/relationships/image" Target="../media/image162.wmf"/></Relationships>
</file>

<file path=ppt/drawings/_rels/vmlDrawing173.vml.rels><?xml version="1.0" encoding="UTF-8" standalone="yes"?>
<Relationships xmlns="http://schemas.openxmlformats.org/package/2006/relationships"><Relationship Id="rId3" Type="http://schemas.openxmlformats.org/officeDocument/2006/relationships/image" Target="../media/image416.wmf"/><Relationship Id="rId2" Type="http://schemas.openxmlformats.org/officeDocument/2006/relationships/image" Target="../media/image415.wmf"/><Relationship Id="rId1" Type="http://schemas.openxmlformats.org/officeDocument/2006/relationships/image" Target="../media/image414.wmf"/><Relationship Id="rId4" Type="http://schemas.openxmlformats.org/officeDocument/2006/relationships/image" Target="../media/image41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4" Type="http://schemas.openxmlformats.org/officeDocument/2006/relationships/image" Target="../media/image5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0.wmf"/><Relationship Id="rId4" Type="http://schemas.openxmlformats.org/officeDocument/2006/relationships/image" Target="../media/image5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2.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2.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5" Type="http://schemas.openxmlformats.org/officeDocument/2006/relationships/image" Target="../media/image70.wmf"/><Relationship Id="rId4" Type="http://schemas.openxmlformats.org/officeDocument/2006/relationships/image" Target="../media/image69.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1.wmf"/><Relationship Id="rId5" Type="http://schemas.openxmlformats.org/officeDocument/2006/relationships/image" Target="../media/image80.wmf"/><Relationship Id="rId4" Type="http://schemas.openxmlformats.org/officeDocument/2006/relationships/image" Target="../media/image33.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88.wmf"/><Relationship Id="rId1" Type="http://schemas.openxmlformats.org/officeDocument/2006/relationships/image" Target="../media/image71.wmf"/><Relationship Id="rId4" Type="http://schemas.openxmlformats.org/officeDocument/2006/relationships/image" Target="../media/image89.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image" Target="../media/image93.wmf"/><Relationship Id="rId7" Type="http://schemas.openxmlformats.org/officeDocument/2006/relationships/image" Target="../media/image97.wmf"/><Relationship Id="rId2" Type="http://schemas.openxmlformats.org/officeDocument/2006/relationships/image" Target="../media/image92.wmf"/><Relationship Id="rId1" Type="http://schemas.openxmlformats.org/officeDocument/2006/relationships/image" Target="../media/image91.wmf"/><Relationship Id="rId6" Type="http://schemas.openxmlformats.org/officeDocument/2006/relationships/image" Target="../media/image96.wmf"/><Relationship Id="rId5" Type="http://schemas.openxmlformats.org/officeDocument/2006/relationships/image" Target="../media/image95.wmf"/><Relationship Id="rId4" Type="http://schemas.openxmlformats.org/officeDocument/2006/relationships/image" Target="../media/image94.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4" Type="http://schemas.openxmlformats.org/officeDocument/2006/relationships/image" Target="../media/image10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33.wmf"/><Relationship Id="rId1" Type="http://schemas.openxmlformats.org/officeDocument/2006/relationships/image" Target="../media/image105.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4" Type="http://schemas.openxmlformats.org/officeDocument/2006/relationships/image" Target="../media/image107.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8.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0.wmf"/><Relationship Id="rId5" Type="http://schemas.openxmlformats.org/officeDocument/2006/relationships/image" Target="../media/image112.wmf"/><Relationship Id="rId4" Type="http://schemas.openxmlformats.org/officeDocument/2006/relationships/image" Target="../media/image111.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 Id="rId5" Type="http://schemas.openxmlformats.org/officeDocument/2006/relationships/image" Target="../media/image118.wmf"/><Relationship Id="rId4" Type="http://schemas.openxmlformats.org/officeDocument/2006/relationships/image" Target="../media/image117.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3.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33.wmf"/><Relationship Id="rId1" Type="http://schemas.openxmlformats.org/officeDocument/2006/relationships/image" Target="../media/image12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126.wmf"/><Relationship Id="rId1" Type="http://schemas.openxmlformats.org/officeDocument/2006/relationships/image" Target="../media/image125.wmf"/><Relationship Id="rId4" Type="http://schemas.openxmlformats.org/officeDocument/2006/relationships/image" Target="../media/image127.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33.wmf"/><Relationship Id="rId1" Type="http://schemas.openxmlformats.org/officeDocument/2006/relationships/image" Target="../media/image123.wmf"/><Relationship Id="rId4" Type="http://schemas.openxmlformats.org/officeDocument/2006/relationships/image" Target="../media/image128.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image" Target="../media/image129.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 Id="rId5" Type="http://schemas.openxmlformats.org/officeDocument/2006/relationships/image" Target="../media/image135.wmf"/><Relationship Id="rId4" Type="http://schemas.openxmlformats.org/officeDocument/2006/relationships/image" Target="../media/image134.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7.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image" Target="../media/image139.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18.wmf"/><Relationship Id="rId7" Type="http://schemas.openxmlformats.org/officeDocument/2006/relationships/image" Target="../media/image22.wmf"/><Relationship Id="rId2" Type="http://schemas.openxmlformats.org/officeDocument/2006/relationships/image" Target="../media/image16.wmf"/><Relationship Id="rId1" Type="http://schemas.openxmlformats.org/officeDocument/2006/relationships/image" Target="../media/image17.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 Id="rId9" Type="http://schemas.openxmlformats.org/officeDocument/2006/relationships/image" Target="../media/image15.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image" Target="../media/image147.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9.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75.wmf"/><Relationship Id="rId1" Type="http://schemas.openxmlformats.org/officeDocument/2006/relationships/image" Target="../media/image152.w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image" Target="../media/image154.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66.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7.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75.wmf"/><Relationship Id="rId1" Type="http://schemas.openxmlformats.org/officeDocument/2006/relationships/image" Target="../media/image152.w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163.wmf"/><Relationship Id="rId3" Type="http://schemas.openxmlformats.org/officeDocument/2006/relationships/image" Target="../media/image158.wmf"/><Relationship Id="rId7" Type="http://schemas.openxmlformats.org/officeDocument/2006/relationships/image" Target="../media/image162.wmf"/><Relationship Id="rId2" Type="http://schemas.openxmlformats.org/officeDocument/2006/relationships/image" Target="../media/image157.wmf"/><Relationship Id="rId1" Type="http://schemas.openxmlformats.org/officeDocument/2006/relationships/image" Target="../media/image156.wmf"/><Relationship Id="rId6" Type="http://schemas.openxmlformats.org/officeDocument/2006/relationships/image" Target="../media/image161.wmf"/><Relationship Id="rId5" Type="http://schemas.openxmlformats.org/officeDocument/2006/relationships/image" Target="../media/image160.wmf"/><Relationship Id="rId4" Type="http://schemas.openxmlformats.org/officeDocument/2006/relationships/image" Target="../media/image159.wmf"/><Relationship Id="rId9" Type="http://schemas.openxmlformats.org/officeDocument/2006/relationships/image" Target="../media/image164.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166.wmf"/><Relationship Id="rId1" Type="http://schemas.openxmlformats.org/officeDocument/2006/relationships/image" Target="../media/image16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67.wmf"/></Relationships>
</file>

<file path=ppt/drawings/_rels/vmlDrawing71.vml.rels><?xml version="1.0" encoding="UTF-8" standalone="yes"?>
<Relationships xmlns="http://schemas.openxmlformats.org/package/2006/relationships"><Relationship Id="rId8" Type="http://schemas.openxmlformats.org/officeDocument/2006/relationships/image" Target="../media/image177.wmf"/><Relationship Id="rId13" Type="http://schemas.openxmlformats.org/officeDocument/2006/relationships/image" Target="../media/image182.wmf"/><Relationship Id="rId18" Type="http://schemas.openxmlformats.org/officeDocument/2006/relationships/image" Target="../media/image187.wmf"/><Relationship Id="rId26" Type="http://schemas.openxmlformats.org/officeDocument/2006/relationships/image" Target="../media/image195.wmf"/><Relationship Id="rId3" Type="http://schemas.openxmlformats.org/officeDocument/2006/relationships/image" Target="../media/image172.wmf"/><Relationship Id="rId21" Type="http://schemas.openxmlformats.org/officeDocument/2006/relationships/image" Target="../media/image190.wmf"/><Relationship Id="rId7" Type="http://schemas.openxmlformats.org/officeDocument/2006/relationships/image" Target="../media/image176.wmf"/><Relationship Id="rId12" Type="http://schemas.openxmlformats.org/officeDocument/2006/relationships/image" Target="../media/image181.wmf"/><Relationship Id="rId17" Type="http://schemas.openxmlformats.org/officeDocument/2006/relationships/image" Target="../media/image186.wmf"/><Relationship Id="rId25" Type="http://schemas.openxmlformats.org/officeDocument/2006/relationships/image" Target="../media/image194.wmf"/><Relationship Id="rId2" Type="http://schemas.openxmlformats.org/officeDocument/2006/relationships/image" Target="../media/image171.wmf"/><Relationship Id="rId16" Type="http://schemas.openxmlformats.org/officeDocument/2006/relationships/image" Target="../media/image185.wmf"/><Relationship Id="rId20" Type="http://schemas.openxmlformats.org/officeDocument/2006/relationships/image" Target="../media/image189.wmf"/><Relationship Id="rId1" Type="http://schemas.openxmlformats.org/officeDocument/2006/relationships/image" Target="../media/image170.wmf"/><Relationship Id="rId6" Type="http://schemas.openxmlformats.org/officeDocument/2006/relationships/image" Target="../media/image175.wmf"/><Relationship Id="rId11" Type="http://schemas.openxmlformats.org/officeDocument/2006/relationships/image" Target="../media/image180.wmf"/><Relationship Id="rId24" Type="http://schemas.openxmlformats.org/officeDocument/2006/relationships/image" Target="../media/image193.wmf"/><Relationship Id="rId5" Type="http://schemas.openxmlformats.org/officeDocument/2006/relationships/image" Target="../media/image174.wmf"/><Relationship Id="rId15" Type="http://schemas.openxmlformats.org/officeDocument/2006/relationships/image" Target="../media/image184.wmf"/><Relationship Id="rId23" Type="http://schemas.openxmlformats.org/officeDocument/2006/relationships/image" Target="../media/image192.wmf"/><Relationship Id="rId10" Type="http://schemas.openxmlformats.org/officeDocument/2006/relationships/image" Target="../media/image179.wmf"/><Relationship Id="rId19" Type="http://schemas.openxmlformats.org/officeDocument/2006/relationships/image" Target="../media/image188.wmf"/><Relationship Id="rId4" Type="http://schemas.openxmlformats.org/officeDocument/2006/relationships/image" Target="../media/image173.wmf"/><Relationship Id="rId9" Type="http://schemas.openxmlformats.org/officeDocument/2006/relationships/image" Target="../media/image178.wmf"/><Relationship Id="rId14" Type="http://schemas.openxmlformats.org/officeDocument/2006/relationships/image" Target="../media/image183.wmf"/><Relationship Id="rId22" Type="http://schemas.openxmlformats.org/officeDocument/2006/relationships/image" Target="../media/image191.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96.w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198.wmf"/><Relationship Id="rId1" Type="http://schemas.openxmlformats.org/officeDocument/2006/relationships/image" Target="../media/image197.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image" Target="../media/image200.wmf"/><Relationship Id="rId1" Type="http://schemas.openxmlformats.org/officeDocument/2006/relationships/image" Target="../media/image199.wmf"/><Relationship Id="rId5" Type="http://schemas.openxmlformats.org/officeDocument/2006/relationships/image" Target="../media/image203.wmf"/><Relationship Id="rId4" Type="http://schemas.openxmlformats.org/officeDocument/2006/relationships/image" Target="../media/image202.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206.wmf"/><Relationship Id="rId2" Type="http://schemas.openxmlformats.org/officeDocument/2006/relationships/image" Target="../media/image205.wmf"/><Relationship Id="rId1" Type="http://schemas.openxmlformats.org/officeDocument/2006/relationships/image" Target="../media/image204.wmf"/><Relationship Id="rId4" Type="http://schemas.openxmlformats.org/officeDocument/2006/relationships/image" Target="../media/image207.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208.wmf"/></Relationships>
</file>

<file path=ppt/drawings/_rels/vmlDrawing77.vml.rels><?xml version="1.0" encoding="UTF-8" standalone="yes"?>
<Relationships xmlns="http://schemas.openxmlformats.org/package/2006/relationships"><Relationship Id="rId8" Type="http://schemas.openxmlformats.org/officeDocument/2006/relationships/image" Target="../media/image213.wmf"/><Relationship Id="rId3" Type="http://schemas.openxmlformats.org/officeDocument/2006/relationships/image" Target="../media/image211.wmf"/><Relationship Id="rId7" Type="http://schemas.openxmlformats.org/officeDocument/2006/relationships/image" Target="../media/image212.wmf"/><Relationship Id="rId2" Type="http://schemas.openxmlformats.org/officeDocument/2006/relationships/image" Target="../media/image210.wmf"/><Relationship Id="rId1" Type="http://schemas.openxmlformats.org/officeDocument/2006/relationships/image" Target="../media/image209.wmf"/><Relationship Id="rId6" Type="http://schemas.openxmlformats.org/officeDocument/2006/relationships/image" Target="../media/image161.wmf"/><Relationship Id="rId5" Type="http://schemas.openxmlformats.org/officeDocument/2006/relationships/image" Target="../media/image160.wmf"/><Relationship Id="rId4" Type="http://schemas.openxmlformats.org/officeDocument/2006/relationships/image" Target="../media/image159.wmf"/><Relationship Id="rId9" Type="http://schemas.openxmlformats.org/officeDocument/2006/relationships/image" Target="../media/image214.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215.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21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218.wmf"/><Relationship Id="rId1" Type="http://schemas.openxmlformats.org/officeDocument/2006/relationships/image" Target="../media/image217.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19.w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220.wmf"/><Relationship Id="rId2" Type="http://schemas.openxmlformats.org/officeDocument/2006/relationships/image" Target="../media/image51.wmf"/><Relationship Id="rId1" Type="http://schemas.openxmlformats.org/officeDocument/2006/relationships/image" Target="../media/image50.wmf"/><Relationship Id="rId4" Type="http://schemas.openxmlformats.org/officeDocument/2006/relationships/image" Target="../media/image221.w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222.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223.wmf"/></Relationships>
</file>

<file path=ppt/drawings/_rels/vmlDrawing86.vml.rels><?xml version="1.0" encoding="UTF-8" standalone="yes"?>
<Relationships xmlns="http://schemas.openxmlformats.org/package/2006/relationships"><Relationship Id="rId2" Type="http://schemas.openxmlformats.org/officeDocument/2006/relationships/image" Target="../media/image225.wmf"/><Relationship Id="rId1" Type="http://schemas.openxmlformats.org/officeDocument/2006/relationships/image" Target="../media/image224.w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image" Target="../media/image227.wmf"/><Relationship Id="rId1" Type="http://schemas.openxmlformats.org/officeDocument/2006/relationships/image" Target="../media/image226.wmf"/></Relationships>
</file>

<file path=ppt/drawings/_rels/vmlDrawing88.vml.rels><?xml version="1.0" encoding="UTF-8" standalone="yes"?>
<Relationships xmlns="http://schemas.openxmlformats.org/package/2006/relationships"><Relationship Id="rId2" Type="http://schemas.openxmlformats.org/officeDocument/2006/relationships/image" Target="../media/image229.wmf"/><Relationship Id="rId1" Type="http://schemas.openxmlformats.org/officeDocument/2006/relationships/image" Target="../media/image223.wmf"/></Relationships>
</file>

<file path=ppt/drawings/_rels/vmlDrawing89.vml.rels><?xml version="1.0" encoding="UTF-8" standalone="yes"?>
<Relationships xmlns="http://schemas.openxmlformats.org/package/2006/relationships"><Relationship Id="rId2" Type="http://schemas.openxmlformats.org/officeDocument/2006/relationships/image" Target="../media/image230.wmf"/><Relationship Id="rId1" Type="http://schemas.openxmlformats.org/officeDocument/2006/relationships/image" Target="../media/image22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10.wmf"/></Relationships>
</file>

<file path=ppt/drawings/_rels/vmlDrawing90.vml.rels><?xml version="1.0" encoding="UTF-8" standalone="yes"?>
<Relationships xmlns="http://schemas.openxmlformats.org/package/2006/relationships"><Relationship Id="rId2" Type="http://schemas.openxmlformats.org/officeDocument/2006/relationships/image" Target="../media/image231.wmf"/><Relationship Id="rId1" Type="http://schemas.openxmlformats.org/officeDocument/2006/relationships/image" Target="../media/image230.wmf"/></Relationships>
</file>

<file path=ppt/drawings/_rels/vmlDrawing91.vml.rels><?xml version="1.0" encoding="UTF-8" standalone="yes"?>
<Relationships xmlns="http://schemas.openxmlformats.org/package/2006/relationships"><Relationship Id="rId2" Type="http://schemas.openxmlformats.org/officeDocument/2006/relationships/image" Target="../media/image233.wmf"/><Relationship Id="rId1" Type="http://schemas.openxmlformats.org/officeDocument/2006/relationships/image" Target="../media/image232.wmf"/></Relationships>
</file>

<file path=ppt/drawings/_rels/vmlDrawing92.v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image" Target="../media/image163.wmf"/><Relationship Id="rId1" Type="http://schemas.openxmlformats.org/officeDocument/2006/relationships/image" Target="../media/image162.wmf"/><Relationship Id="rId6" Type="http://schemas.openxmlformats.org/officeDocument/2006/relationships/image" Target="../media/image214.wmf"/><Relationship Id="rId5" Type="http://schemas.openxmlformats.org/officeDocument/2006/relationships/image" Target="../media/image213.wmf"/><Relationship Id="rId4" Type="http://schemas.openxmlformats.org/officeDocument/2006/relationships/image" Target="../media/image212.w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234.wmf"/></Relationships>
</file>

<file path=ppt/drawings/_rels/vmlDrawing94.vml.rels><?xml version="1.0" encoding="UTF-8" standalone="yes"?>
<Relationships xmlns="http://schemas.openxmlformats.org/package/2006/relationships"><Relationship Id="rId2" Type="http://schemas.openxmlformats.org/officeDocument/2006/relationships/image" Target="../media/image234.wmf"/><Relationship Id="rId1" Type="http://schemas.openxmlformats.org/officeDocument/2006/relationships/image" Target="../media/image235.w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237.wmf"/><Relationship Id="rId1" Type="http://schemas.openxmlformats.org/officeDocument/2006/relationships/image" Target="../media/image236.wmf"/><Relationship Id="rId4" Type="http://schemas.openxmlformats.org/officeDocument/2006/relationships/image" Target="../media/image238.w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241.wmf"/><Relationship Id="rId2" Type="http://schemas.openxmlformats.org/officeDocument/2006/relationships/image" Target="../media/image240.wmf"/><Relationship Id="rId1" Type="http://schemas.openxmlformats.org/officeDocument/2006/relationships/image" Target="../media/image239.wmf"/></Relationships>
</file>

<file path=ppt/drawings/_rels/vmlDrawing97.vml.rels><?xml version="1.0" encoding="UTF-8" standalone="yes"?>
<Relationships xmlns="http://schemas.openxmlformats.org/package/2006/relationships"><Relationship Id="rId2" Type="http://schemas.openxmlformats.org/officeDocument/2006/relationships/image" Target="../media/image242.wmf"/><Relationship Id="rId1" Type="http://schemas.openxmlformats.org/officeDocument/2006/relationships/image" Target="../media/image234.wmf"/></Relationships>
</file>

<file path=ppt/drawings/_rels/vmlDrawing98.vml.rels><?xml version="1.0" encoding="UTF-8" standalone="yes"?>
<Relationships xmlns="http://schemas.openxmlformats.org/package/2006/relationships"><Relationship Id="rId2" Type="http://schemas.openxmlformats.org/officeDocument/2006/relationships/image" Target="../media/image244.wmf"/><Relationship Id="rId1" Type="http://schemas.openxmlformats.org/officeDocument/2006/relationships/image" Target="../media/image243.wmf"/></Relationships>
</file>

<file path=ppt/drawings/_rels/vmlDrawing99.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246.wmf"/><Relationship Id="rId1" Type="http://schemas.openxmlformats.org/officeDocument/2006/relationships/image" Target="../media/image245.wmf"/><Relationship Id="rId4" Type="http://schemas.openxmlformats.org/officeDocument/2006/relationships/image" Target="../media/image24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EBD1FCBE-663D-48B5-8020-3C4837CCBB12}" type="slidenum">
              <a:rPr lang="en-US" altLang="zh-CN"/>
              <a:pPr>
                <a:defRPr/>
              </a:pPr>
              <a:t>‹#›</a:t>
            </a:fld>
            <a:endParaRPr lang="en-US" altLang="zh-CN"/>
          </a:p>
        </p:txBody>
      </p:sp>
    </p:spTree>
    <p:extLst>
      <p:ext uri="{BB962C8B-B14F-4D97-AF65-F5344CB8AC3E}">
        <p14:creationId xmlns:p14="http://schemas.microsoft.com/office/powerpoint/2010/main" val="42229697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75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2375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57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375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2375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5302741-560E-4A5C-A821-65C34085CF65}" type="slidenum">
              <a:rPr lang="en-US" altLang="zh-CN"/>
              <a:pPr>
                <a:defRPr/>
              </a:pPr>
              <a:t>‹#›</a:t>
            </a:fld>
            <a:endParaRPr lang="en-US" altLang="zh-CN"/>
          </a:p>
        </p:txBody>
      </p:sp>
    </p:spTree>
    <p:extLst>
      <p:ext uri="{BB962C8B-B14F-4D97-AF65-F5344CB8AC3E}">
        <p14:creationId xmlns:p14="http://schemas.microsoft.com/office/powerpoint/2010/main" val="4556545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ln/>
        </p:spPr>
      </p:sp>
      <p:sp>
        <p:nvSpPr>
          <p:cNvPr id="194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194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fld id="{7BA2567A-1E3C-4AD8-BBB6-28E98F74556C}" type="slidenum">
              <a:rPr lang="en-US" altLang="zh-CN" sz="1200" smtClean="0"/>
              <a:pPr/>
              <a:t>2</a:t>
            </a:fld>
            <a:endParaRPr lang="en-US" altLang="zh-CN" sz="1200"/>
          </a:p>
        </p:txBody>
      </p:sp>
    </p:spTree>
    <p:extLst>
      <p:ext uri="{BB962C8B-B14F-4D97-AF65-F5344CB8AC3E}">
        <p14:creationId xmlns:p14="http://schemas.microsoft.com/office/powerpoint/2010/main" val="1339685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85509106-4A10-4E0F-AF11-9A3DD41803F3}" type="slidenum">
              <a:rPr lang="en-US" altLang="zh-CN" sz="1200"/>
              <a:pPr algn="r" eaLnBrk="1" hangingPunct="1"/>
              <a:t>11</a:t>
            </a:fld>
            <a:endParaRPr lang="en-US" altLang="zh-CN" sz="120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9298730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C9CB6F93-5978-447D-840D-D136FE62F21E}" type="slidenum">
              <a:rPr lang="en-US" altLang="zh-CN" sz="1200"/>
              <a:pPr algn="r" eaLnBrk="1" hangingPunct="1"/>
              <a:t>101</a:t>
            </a:fld>
            <a:endParaRPr lang="en-US" altLang="zh-CN" sz="1200"/>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3041346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B7B05BC2-2A98-48AE-9337-3E9107A2C002}" type="slidenum">
              <a:rPr lang="en-US" altLang="zh-CN" sz="1200"/>
              <a:pPr algn="r" eaLnBrk="1" hangingPunct="1"/>
              <a:t>102</a:t>
            </a:fld>
            <a:endParaRPr lang="en-US" altLang="zh-CN" sz="1200"/>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本题也可尝试利用扩展行列式的方法求解。</a:t>
            </a:r>
          </a:p>
        </p:txBody>
      </p:sp>
    </p:spTree>
    <p:extLst>
      <p:ext uri="{BB962C8B-B14F-4D97-AF65-F5344CB8AC3E}">
        <p14:creationId xmlns:p14="http://schemas.microsoft.com/office/powerpoint/2010/main" val="92532195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3FDF148D-E847-4A01-A3A6-3AB9A2BAC4B6}" type="slidenum">
              <a:rPr lang="en-US" altLang="zh-CN" sz="1200"/>
              <a:pPr algn="r" eaLnBrk="1" hangingPunct="1"/>
              <a:t>103</a:t>
            </a:fld>
            <a:endParaRPr lang="en-US" altLang="zh-CN" sz="1200"/>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09165964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128328E5-4ABB-47BF-9FF7-AFE8EB8756F5}" type="slidenum">
              <a:rPr lang="en-US" altLang="zh-CN" sz="1200"/>
              <a:pPr algn="r" eaLnBrk="1" hangingPunct="1"/>
              <a:t>104</a:t>
            </a:fld>
            <a:endParaRPr lang="en-US" altLang="zh-CN" sz="1200"/>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70972516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F46494F3-CFD7-427B-8BCB-8B2A603B6A59}" type="slidenum">
              <a:rPr lang="en-US" altLang="zh-CN" sz="1200"/>
              <a:pPr algn="r" eaLnBrk="1" hangingPunct="1"/>
              <a:t>105</a:t>
            </a:fld>
            <a:endParaRPr lang="en-US" altLang="zh-CN" sz="1200"/>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97513957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31EA0A1B-CC9C-4AA2-8778-7112811AC55C}" type="slidenum">
              <a:rPr lang="en-US" altLang="zh-CN" sz="1200"/>
              <a:pPr algn="r" eaLnBrk="1" hangingPunct="1"/>
              <a:t>106</a:t>
            </a:fld>
            <a:endParaRPr lang="en-US" altLang="zh-CN" sz="1200"/>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426697208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75E96C6D-2EF8-4CD0-AB63-8E658998F3EE}" type="slidenum">
              <a:rPr lang="en-US" altLang="zh-CN" sz="1200">
                <a:solidFill>
                  <a:srgbClr val="000000"/>
                </a:solidFill>
              </a:rPr>
              <a:pPr algn="r" eaLnBrk="1" hangingPunct="1"/>
              <a:t>107</a:t>
            </a:fld>
            <a:endParaRPr lang="en-US" altLang="zh-CN" sz="1200">
              <a:solidFill>
                <a:srgbClr val="000000"/>
              </a:solidFill>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61672264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92D9730C-116D-49E6-B540-8171B3813EF3}" type="slidenum">
              <a:rPr lang="en-US" altLang="zh-CN" sz="1200">
                <a:solidFill>
                  <a:srgbClr val="000000"/>
                </a:solidFill>
              </a:rPr>
              <a:pPr algn="r" eaLnBrk="1" hangingPunct="1"/>
              <a:t>108</a:t>
            </a:fld>
            <a:endParaRPr lang="en-US" altLang="zh-CN" sz="1200">
              <a:solidFill>
                <a:srgbClr val="000000"/>
              </a:solidFill>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7081290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DB1F36A5-81CA-4086-A128-231BE6915C28}" type="slidenum">
              <a:rPr lang="en-US" altLang="zh-CN" sz="1200">
                <a:solidFill>
                  <a:srgbClr val="000000"/>
                </a:solidFill>
              </a:rPr>
              <a:pPr algn="r" eaLnBrk="1" hangingPunct="1"/>
              <a:t>109</a:t>
            </a:fld>
            <a:endParaRPr lang="en-US" altLang="zh-CN" sz="1200">
              <a:solidFill>
                <a:srgbClr val="000000"/>
              </a:solidFill>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40060370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1A43EF96-525D-45D9-8408-575ED81966F6}" type="slidenum">
              <a:rPr lang="en-US" altLang="zh-CN" sz="1200"/>
              <a:pPr algn="r" eaLnBrk="1" hangingPunct="1"/>
              <a:t>110</a:t>
            </a:fld>
            <a:endParaRPr lang="en-US" altLang="zh-CN" sz="1200"/>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554479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6830C804-54CF-40D8-96D2-9233D94BD343}" type="slidenum">
              <a:rPr lang="en-US" altLang="zh-CN" sz="1200"/>
              <a:pPr algn="r" eaLnBrk="1" hangingPunct="1"/>
              <a:t>12</a:t>
            </a:fld>
            <a:endParaRPr lang="en-US" altLang="zh-CN" sz="120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30399519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990C7212-F370-4209-8CF6-58FC0BA0DFDB}" type="slidenum">
              <a:rPr lang="en-US" altLang="zh-CN" sz="1200"/>
              <a:pPr algn="r" eaLnBrk="1" hangingPunct="1"/>
              <a:t>111</a:t>
            </a:fld>
            <a:endParaRPr lang="en-US" altLang="zh-CN" sz="1200"/>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特别关注主对角线附近元素的变化</a:t>
            </a:r>
            <a:endParaRPr lang="zh-CN" altLang="en-US" dirty="0"/>
          </a:p>
        </p:txBody>
      </p:sp>
    </p:spTree>
    <p:extLst>
      <p:ext uri="{BB962C8B-B14F-4D97-AF65-F5344CB8AC3E}">
        <p14:creationId xmlns:p14="http://schemas.microsoft.com/office/powerpoint/2010/main" val="83032780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CF42D2FB-705C-4DEE-866C-2E4E19E319A2}" type="slidenum">
              <a:rPr lang="en-US" altLang="zh-CN" sz="1200"/>
              <a:pPr algn="r" eaLnBrk="1" hangingPunct="1"/>
              <a:t>112</a:t>
            </a:fld>
            <a:endParaRPr lang="en-US" altLang="zh-CN" sz="1200"/>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9539999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EACF5D29-ADA0-42C2-9033-73CD8A202E1F}" type="slidenum">
              <a:rPr lang="en-US" altLang="zh-CN" sz="1200"/>
              <a:pPr algn="r" eaLnBrk="1" hangingPunct="1"/>
              <a:t>113</a:t>
            </a:fld>
            <a:endParaRPr lang="en-US" altLang="zh-CN" sz="1200"/>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像这样的行列式处理的时候向上做</a:t>
            </a:r>
            <a:endParaRPr lang="zh-CN" altLang="en-US" dirty="0"/>
          </a:p>
        </p:txBody>
      </p:sp>
    </p:spTree>
    <p:extLst>
      <p:ext uri="{BB962C8B-B14F-4D97-AF65-F5344CB8AC3E}">
        <p14:creationId xmlns:p14="http://schemas.microsoft.com/office/powerpoint/2010/main" val="22445875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FDA0CB16-D875-472E-AC25-CF9AAAB49611}" type="slidenum">
              <a:rPr lang="en-US" altLang="zh-CN" sz="1200"/>
              <a:pPr algn="r" eaLnBrk="1" hangingPunct="1"/>
              <a:t>114</a:t>
            </a:fld>
            <a:endParaRPr lang="en-US" altLang="zh-CN" sz="1200"/>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42533155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2B081022-B616-4D00-B139-992F1A81A733}" type="slidenum">
              <a:rPr lang="en-US" altLang="zh-CN" sz="1200"/>
              <a:pPr algn="r" eaLnBrk="1" hangingPunct="1"/>
              <a:t>115</a:t>
            </a:fld>
            <a:endParaRPr lang="en-US" altLang="zh-CN" sz="1200"/>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38797078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37C7FB89-5A03-405B-A241-017F56F5CEDA}" type="slidenum">
              <a:rPr lang="en-US" altLang="zh-CN" sz="1200"/>
              <a:pPr algn="r" eaLnBrk="1" hangingPunct="1"/>
              <a:t>116</a:t>
            </a:fld>
            <a:endParaRPr lang="en-US" altLang="zh-CN" sz="1200"/>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59301430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82D1C7B4-B438-41AA-AE2B-0D48B6B33C43}" type="slidenum">
              <a:rPr lang="en-US" altLang="zh-CN" sz="1200"/>
              <a:pPr algn="r" eaLnBrk="1" hangingPunct="1"/>
              <a:t>117</a:t>
            </a:fld>
            <a:endParaRPr lang="en-US" altLang="zh-CN" sz="1200"/>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15807660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F285FBE5-1F02-4F6D-97C7-40EB73D4E233}" type="slidenum">
              <a:rPr lang="en-US" altLang="zh-CN" sz="1200"/>
              <a:pPr algn="r" eaLnBrk="1" hangingPunct="1"/>
              <a:t>118</a:t>
            </a:fld>
            <a:endParaRPr lang="en-US" altLang="zh-CN" sz="1200"/>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19624138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A81D1C9E-7483-41A6-B144-5C64F5F526F2}" type="slidenum">
              <a:rPr lang="en-US" altLang="zh-CN" sz="1200"/>
              <a:pPr algn="r" eaLnBrk="1" hangingPunct="1"/>
              <a:t>119</a:t>
            </a:fld>
            <a:endParaRPr lang="en-US" altLang="zh-CN" sz="1200"/>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52565299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7022154A-8D73-452A-BA1B-EC3AA2FB0116}" type="slidenum">
              <a:rPr lang="en-US" altLang="zh-CN" sz="1200"/>
              <a:pPr algn="r" eaLnBrk="1" hangingPunct="1"/>
              <a:t>120</a:t>
            </a:fld>
            <a:endParaRPr lang="en-US" altLang="zh-CN" sz="120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该题可以通过扩展行列式进行计算。</a:t>
            </a:r>
          </a:p>
        </p:txBody>
      </p:sp>
    </p:spTree>
    <p:extLst>
      <p:ext uri="{BB962C8B-B14F-4D97-AF65-F5344CB8AC3E}">
        <p14:creationId xmlns:p14="http://schemas.microsoft.com/office/powerpoint/2010/main" val="347866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6830C804-54CF-40D8-96D2-9233D94BD343}" type="slidenum">
              <a:rPr lang="en-US" altLang="zh-CN" sz="1200">
                <a:solidFill>
                  <a:srgbClr val="000000"/>
                </a:solidFill>
              </a:rPr>
              <a:pPr algn="r" eaLnBrk="1" hangingPunct="1"/>
              <a:t>13</a:t>
            </a:fld>
            <a:endParaRPr lang="en-US" altLang="zh-CN" sz="1200">
              <a:solidFill>
                <a:srgbClr val="000000"/>
              </a:solidFill>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对于一般的</a:t>
            </a:r>
            <a:r>
              <a:rPr lang="en-US" altLang="zh-CN"/>
              <a:t>n</a:t>
            </a:r>
            <a:r>
              <a:rPr lang="zh-CN" altLang="en-US"/>
              <a:t>阶行列式的定义，多采用完全展开式的方式给出，这就要涉及</a:t>
            </a:r>
            <a:r>
              <a:rPr lang="en-US" altLang="zh-CN"/>
              <a:t>n</a:t>
            </a:r>
            <a:r>
              <a:rPr lang="zh-CN" altLang="en-US"/>
              <a:t>个整数的排列及其奇偶性。我们采用递归的方法给出一般行列的定义，也就是将</a:t>
            </a:r>
            <a:r>
              <a:rPr lang="en-US" altLang="zh-CN"/>
              <a:t>n</a:t>
            </a:r>
            <a:r>
              <a:rPr lang="zh-CN" altLang="en-US"/>
              <a:t>阶行列式通过降阶来计算行列式。</a:t>
            </a:r>
          </a:p>
        </p:txBody>
      </p:sp>
    </p:spTree>
    <p:extLst>
      <p:ext uri="{BB962C8B-B14F-4D97-AF65-F5344CB8AC3E}">
        <p14:creationId xmlns:p14="http://schemas.microsoft.com/office/powerpoint/2010/main" val="391314555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55BC7964-F9A3-4430-814B-668C12079F62}" type="slidenum">
              <a:rPr lang="en-US" altLang="zh-CN" sz="1200"/>
              <a:pPr algn="r" eaLnBrk="1" hangingPunct="1"/>
              <a:t>121</a:t>
            </a:fld>
            <a:endParaRPr lang="en-US" altLang="zh-CN" sz="1200"/>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该题可以通过扩展行列式进行计算。</a:t>
            </a:r>
          </a:p>
        </p:txBody>
      </p:sp>
    </p:spTree>
    <p:extLst>
      <p:ext uri="{BB962C8B-B14F-4D97-AF65-F5344CB8AC3E}">
        <p14:creationId xmlns:p14="http://schemas.microsoft.com/office/powerpoint/2010/main" val="40160636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244D211C-4B65-47DE-9D32-9979C2384C02}" type="slidenum">
              <a:rPr lang="en-US" altLang="zh-CN" sz="1200"/>
              <a:pPr algn="r" eaLnBrk="1" hangingPunct="1"/>
              <a:t>122</a:t>
            </a:fld>
            <a:endParaRPr lang="en-US" altLang="zh-CN" sz="1200"/>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8233782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57ED4CCE-102A-4E9C-8393-A4A794F2E0CC}" type="slidenum">
              <a:rPr lang="en-US" altLang="zh-CN" sz="1200"/>
              <a:pPr algn="r" eaLnBrk="1" hangingPunct="1"/>
              <a:t>123</a:t>
            </a:fld>
            <a:endParaRPr lang="en-US" altLang="zh-CN" sz="1200"/>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80374991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18E05E4E-FC79-45D8-AB9A-92FADE6C8B1E}" type="slidenum">
              <a:rPr lang="en-US" altLang="zh-CN" sz="1200"/>
              <a:pPr algn="r" eaLnBrk="1" hangingPunct="1"/>
              <a:t>124</a:t>
            </a:fld>
            <a:endParaRPr lang="en-US" altLang="zh-CN" sz="1200"/>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117695589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4462DB7E-278F-4FC2-B054-6658DA2E7766}" type="slidenum">
              <a:rPr lang="en-US" altLang="zh-CN" sz="1200"/>
              <a:pPr algn="r" eaLnBrk="1" hangingPunct="1"/>
              <a:t>125</a:t>
            </a:fld>
            <a:endParaRPr lang="en-US" altLang="zh-CN" sz="1200"/>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62563559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B20588B2-ED51-4B18-BAAB-14F6FF93B394}" type="slidenum">
              <a:rPr lang="en-US" altLang="zh-CN" sz="1200"/>
              <a:pPr algn="r" eaLnBrk="1" hangingPunct="1"/>
              <a:t>126</a:t>
            </a:fld>
            <a:endParaRPr lang="en-US" altLang="zh-CN" sz="1200"/>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34078495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D2CDB925-3FFC-4F6E-A61F-BFBCCE722640}" type="slidenum">
              <a:rPr lang="en-US" altLang="zh-CN" sz="1200">
                <a:solidFill>
                  <a:srgbClr val="000000"/>
                </a:solidFill>
              </a:rPr>
              <a:pPr algn="r" eaLnBrk="1" hangingPunct="1"/>
              <a:t>127</a:t>
            </a:fld>
            <a:endParaRPr lang="en-US" altLang="zh-CN" sz="1200">
              <a:solidFill>
                <a:srgbClr val="000000"/>
              </a:solidFill>
            </a:endParaRPr>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这个行列式的元素与原行列式的元素相比，更为复杂，但其自有其自身的规律性，好的与不好的相伴而生，付出总有回报的。</a:t>
            </a:r>
          </a:p>
        </p:txBody>
      </p:sp>
    </p:spTree>
    <p:extLst>
      <p:ext uri="{BB962C8B-B14F-4D97-AF65-F5344CB8AC3E}">
        <p14:creationId xmlns:p14="http://schemas.microsoft.com/office/powerpoint/2010/main" val="342499120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D2CDB925-3FFC-4F6E-A61F-BFBCCE722640}" type="slidenum">
              <a:rPr lang="en-US" altLang="zh-CN" sz="1200">
                <a:solidFill>
                  <a:srgbClr val="000000"/>
                </a:solidFill>
              </a:rPr>
              <a:pPr algn="r" eaLnBrk="1" hangingPunct="1"/>
              <a:t>128</a:t>
            </a:fld>
            <a:endParaRPr lang="en-US" altLang="zh-CN" sz="1200">
              <a:solidFill>
                <a:srgbClr val="000000"/>
              </a:solidFill>
            </a:endParaRPr>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34249912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D2CDB925-3FFC-4F6E-A61F-BFBCCE722640}" type="slidenum">
              <a:rPr lang="en-US" altLang="zh-CN" sz="1200">
                <a:solidFill>
                  <a:srgbClr val="000000"/>
                </a:solidFill>
              </a:rPr>
              <a:pPr algn="r" eaLnBrk="1" hangingPunct="1"/>
              <a:t>129</a:t>
            </a:fld>
            <a:endParaRPr lang="en-US" altLang="zh-CN" sz="1200">
              <a:solidFill>
                <a:srgbClr val="000000"/>
              </a:solidFill>
            </a:endParaRPr>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342499120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D2CDB925-3FFC-4F6E-A61F-BFBCCE722640}" type="slidenum">
              <a:rPr lang="en-US" altLang="zh-CN" sz="1200">
                <a:solidFill>
                  <a:srgbClr val="000000"/>
                </a:solidFill>
              </a:rPr>
              <a:pPr algn="r" eaLnBrk="1" hangingPunct="1"/>
              <a:t>130</a:t>
            </a:fld>
            <a:endParaRPr lang="en-US" altLang="zh-CN" sz="1200">
              <a:solidFill>
                <a:srgbClr val="000000"/>
              </a:solidFill>
            </a:endParaRPr>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3424991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1F24C204-FDCE-47DA-9013-8A43EED72C2F}" type="slidenum">
              <a:rPr lang="en-US" altLang="zh-CN" sz="1200"/>
              <a:pPr algn="r" eaLnBrk="1" hangingPunct="1"/>
              <a:t>14</a:t>
            </a:fld>
            <a:endParaRPr lang="en-US" altLang="zh-CN" sz="120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6997638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07D9C412-4A53-4716-B743-0B73FC3411A4}" type="slidenum">
              <a:rPr lang="en-US" altLang="zh-CN" sz="1200">
                <a:solidFill>
                  <a:srgbClr val="000000"/>
                </a:solidFill>
              </a:rPr>
              <a:pPr algn="r" eaLnBrk="1" hangingPunct="1"/>
              <a:t>131</a:t>
            </a:fld>
            <a:endParaRPr lang="en-US" altLang="zh-CN" sz="1200">
              <a:solidFill>
                <a:srgbClr val="000000"/>
              </a:solidFill>
            </a:endParaRPr>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79755875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2533DB1F-D4B6-495B-B196-EAC4CCFE6D13}" type="slidenum">
              <a:rPr lang="en-US" altLang="zh-CN" sz="1200">
                <a:solidFill>
                  <a:srgbClr val="000000"/>
                </a:solidFill>
              </a:rPr>
              <a:pPr algn="r" eaLnBrk="1" hangingPunct="1"/>
              <a:t>132</a:t>
            </a:fld>
            <a:endParaRPr lang="en-US" altLang="zh-CN" sz="1200">
              <a:solidFill>
                <a:srgbClr val="000000"/>
              </a:solidFill>
            </a:endParaRPr>
          </a:p>
        </p:txBody>
      </p:sp>
      <p:sp>
        <p:nvSpPr>
          <p:cNvPr id="244739" name="Rectangle 2"/>
          <p:cNvSpPr>
            <a:spLocks noGrp="1" noRot="1" noChangeAspect="1" noChangeArrowheads="1" noTextEdit="1"/>
          </p:cNvSpPr>
          <p:nvPr>
            <p:ph type="sldImg"/>
          </p:nvPr>
        </p:nvSpPr>
        <p:spPr>
          <a:ln/>
        </p:spPr>
      </p:sp>
      <p:sp>
        <p:nvSpPr>
          <p:cNvPr id="244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1563526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A792CA33-59C4-4611-BC85-FED6C6268F25}" type="slidenum">
              <a:rPr lang="en-US" altLang="zh-CN" sz="1200"/>
              <a:pPr algn="r" eaLnBrk="1" hangingPunct="1"/>
              <a:t>133</a:t>
            </a:fld>
            <a:endParaRPr lang="en-US" altLang="zh-CN" sz="1200"/>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79447126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2E82E17B-61AF-47CF-9CB9-F7E8B6DAFD96}" type="slidenum">
              <a:rPr lang="en-US" altLang="zh-CN" sz="1200"/>
              <a:pPr algn="r" eaLnBrk="1" hangingPunct="1"/>
              <a:t>134</a:t>
            </a:fld>
            <a:endParaRPr lang="en-US" altLang="zh-CN" sz="1200"/>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65558091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A99C6F7A-E234-45AE-9B0C-1BCC2258F412}" type="slidenum">
              <a:rPr lang="en-US" altLang="zh-CN" sz="1200"/>
              <a:pPr algn="r" eaLnBrk="1" hangingPunct="1"/>
              <a:t>135</a:t>
            </a:fld>
            <a:endParaRPr lang="en-US" altLang="zh-CN" sz="1200"/>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35215327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CF3BBA09-7EBE-4AAC-B74D-F0AFF3B3525B}" type="slidenum">
              <a:rPr lang="en-US" altLang="zh-CN" sz="1200"/>
              <a:pPr algn="r" eaLnBrk="1" hangingPunct="1"/>
              <a:t>136</a:t>
            </a:fld>
            <a:endParaRPr lang="en-US" altLang="zh-CN" sz="1200"/>
          </a:p>
        </p:txBody>
      </p:sp>
      <p:sp>
        <p:nvSpPr>
          <p:cNvPr id="252931" name="Rectangle 2"/>
          <p:cNvSpPr>
            <a:spLocks noGrp="1" noRot="1" noChangeAspect="1" noChangeArrowheads="1" noTextEdit="1"/>
          </p:cNvSpPr>
          <p:nvPr>
            <p:ph type="sldImg"/>
          </p:nvPr>
        </p:nvSpPr>
        <p:spPr>
          <a:ln/>
        </p:spPr>
      </p:sp>
      <p:sp>
        <p:nvSpPr>
          <p:cNvPr id="252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71793476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236E7427-D97E-47DF-91F4-5AF104360CE5}" type="slidenum">
              <a:rPr lang="en-US" altLang="zh-CN" sz="1200"/>
              <a:pPr algn="r" eaLnBrk="1" hangingPunct="1"/>
              <a:t>137</a:t>
            </a:fld>
            <a:endParaRPr lang="en-US" altLang="zh-CN" sz="1200"/>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48981304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A792CA33-59C4-4611-BC85-FED6C6268F25}" type="slidenum">
              <a:rPr lang="en-US" altLang="zh-CN" sz="1200">
                <a:solidFill>
                  <a:srgbClr val="000000"/>
                </a:solidFill>
              </a:rPr>
              <a:pPr algn="r" eaLnBrk="1" hangingPunct="1"/>
              <a:t>138</a:t>
            </a:fld>
            <a:endParaRPr lang="en-US" altLang="zh-CN" sz="1200">
              <a:solidFill>
                <a:srgbClr val="000000"/>
              </a:solidFill>
            </a:endParaRPr>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96000245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A792CA33-59C4-4611-BC85-FED6C6268F25}" type="slidenum">
              <a:rPr lang="en-US" altLang="zh-CN" sz="1200">
                <a:solidFill>
                  <a:srgbClr val="000000"/>
                </a:solidFill>
              </a:rPr>
              <a:pPr algn="r" eaLnBrk="1" hangingPunct="1"/>
              <a:t>139</a:t>
            </a:fld>
            <a:endParaRPr lang="en-US" altLang="zh-CN" sz="1200">
              <a:solidFill>
                <a:srgbClr val="000000"/>
              </a:solidFill>
            </a:endParaRPr>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92096365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2E82E17B-61AF-47CF-9CB9-F7E8B6DAFD96}" type="slidenum">
              <a:rPr lang="en-US" altLang="zh-CN" sz="1200">
                <a:solidFill>
                  <a:srgbClr val="000000"/>
                </a:solidFill>
              </a:rPr>
              <a:pPr algn="r" eaLnBrk="1" hangingPunct="1"/>
              <a:t>140</a:t>
            </a:fld>
            <a:endParaRPr lang="en-US" altLang="zh-CN" sz="1200">
              <a:solidFill>
                <a:srgbClr val="000000"/>
              </a:solidFill>
            </a:endParaRPr>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901961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6830C804-54CF-40D8-96D2-9233D94BD343}" type="slidenum">
              <a:rPr lang="en-US" altLang="zh-CN" sz="1200">
                <a:solidFill>
                  <a:srgbClr val="000000"/>
                </a:solidFill>
              </a:rPr>
              <a:pPr algn="r" eaLnBrk="1" hangingPunct="1"/>
              <a:t>15</a:t>
            </a:fld>
            <a:endParaRPr lang="en-US" altLang="zh-CN" sz="1200">
              <a:solidFill>
                <a:srgbClr val="000000"/>
              </a:solidFill>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356311871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A99C6F7A-E234-45AE-9B0C-1BCC2258F412}" type="slidenum">
              <a:rPr lang="en-US" altLang="zh-CN" sz="1200">
                <a:solidFill>
                  <a:srgbClr val="000000"/>
                </a:solidFill>
              </a:rPr>
              <a:pPr algn="r" eaLnBrk="1" hangingPunct="1"/>
              <a:t>141</a:t>
            </a:fld>
            <a:endParaRPr lang="en-US" altLang="zh-CN" sz="1200">
              <a:solidFill>
                <a:srgbClr val="000000"/>
              </a:solidFill>
            </a:endParaRPr>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34856767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A99C6F7A-E234-45AE-9B0C-1BCC2258F412}" type="slidenum">
              <a:rPr lang="en-US" altLang="zh-CN" sz="1200">
                <a:solidFill>
                  <a:srgbClr val="000000"/>
                </a:solidFill>
              </a:rPr>
              <a:pPr algn="r" eaLnBrk="1" hangingPunct="1"/>
              <a:t>142</a:t>
            </a:fld>
            <a:endParaRPr lang="en-US" altLang="zh-CN" sz="1200">
              <a:solidFill>
                <a:srgbClr val="000000"/>
              </a:solidFill>
            </a:endParaRPr>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68369287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A99C6F7A-E234-45AE-9B0C-1BCC2258F412}" type="slidenum">
              <a:rPr lang="en-US" altLang="zh-CN" sz="1200">
                <a:solidFill>
                  <a:srgbClr val="000000"/>
                </a:solidFill>
              </a:rPr>
              <a:pPr algn="r" eaLnBrk="1" hangingPunct="1"/>
              <a:t>143</a:t>
            </a:fld>
            <a:endParaRPr lang="en-US" altLang="zh-CN" sz="1200">
              <a:solidFill>
                <a:srgbClr val="000000"/>
              </a:solidFill>
            </a:endParaRPr>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72674446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2E82E17B-61AF-47CF-9CB9-F7E8B6DAFD96}" type="slidenum">
              <a:rPr lang="en-US" altLang="zh-CN" sz="1200">
                <a:solidFill>
                  <a:srgbClr val="000000"/>
                </a:solidFill>
              </a:rPr>
              <a:pPr algn="r" eaLnBrk="1" hangingPunct="1"/>
              <a:t>144</a:t>
            </a:fld>
            <a:endParaRPr lang="en-US" altLang="zh-CN" sz="1200">
              <a:solidFill>
                <a:srgbClr val="000000"/>
              </a:solidFill>
            </a:endParaRPr>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99575555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C134997D-BD41-48FD-9A82-934ADD30C0D4}" type="slidenum">
              <a:rPr lang="en-US" altLang="zh-CN" sz="1200"/>
              <a:pPr algn="r" eaLnBrk="1" hangingPunct="1"/>
              <a:t>145</a:t>
            </a:fld>
            <a:endParaRPr lang="en-US" altLang="zh-CN" sz="1200"/>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48946957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64402008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F5DFBEB6-B278-4FCF-955B-FB825B87EE2E}" type="slidenum">
              <a:rPr lang="en-US" altLang="zh-CN" sz="1200"/>
              <a:pPr algn="r" eaLnBrk="1" hangingPunct="1"/>
              <a:t>147</a:t>
            </a:fld>
            <a:endParaRPr lang="en-US" altLang="zh-CN" sz="1200"/>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以往知识的回顾。在实际的应用中，条件（</a:t>
            </a:r>
            <a:r>
              <a:rPr lang="en-US" altLang="zh-CN" dirty="0"/>
              <a:t>3</a:t>
            </a:r>
            <a:r>
              <a:rPr lang="zh-CN" altLang="en-US" dirty="0"/>
              <a:t>）机会更多些。这里，我们将借助于行列式给出在应用上更加方便的判断矩阵可逆的充要条件以及利用行列式求可逆矩阵的逆矩阵。</a:t>
            </a:r>
            <a:endParaRPr lang="en-US" altLang="zh-CN" dirty="0"/>
          </a:p>
          <a:p>
            <a:pPr eaLnBrk="1" hangingPunct="1"/>
            <a:r>
              <a:rPr lang="zh-CN" altLang="en-US" dirty="0"/>
              <a:t>利用行列式的性质易知可逆矩阵的行列式不等于</a:t>
            </a:r>
            <a:r>
              <a:rPr lang="en-US" altLang="zh-CN" dirty="0"/>
              <a:t>0</a:t>
            </a:r>
            <a:r>
              <a:rPr lang="zh-CN" altLang="en-US" dirty="0"/>
              <a:t>。</a:t>
            </a:r>
            <a:endParaRPr lang="en-US" altLang="zh-CN" dirty="0"/>
          </a:p>
          <a:p>
            <a:pPr eaLnBrk="1" hangingPunct="1"/>
            <a:r>
              <a:rPr lang="zh-CN" altLang="en-US" dirty="0"/>
              <a:t>可逆矩阵与非零数具有较为相似的性质。</a:t>
            </a:r>
          </a:p>
        </p:txBody>
      </p:sp>
    </p:spTree>
    <p:extLst>
      <p:ext uri="{BB962C8B-B14F-4D97-AF65-F5344CB8AC3E}">
        <p14:creationId xmlns:p14="http://schemas.microsoft.com/office/powerpoint/2010/main" val="403679430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6B9358A6-8A82-421B-9942-144F882C40DF}" type="slidenum">
              <a:rPr lang="en-US" altLang="zh-CN" sz="1200">
                <a:solidFill>
                  <a:srgbClr val="000000"/>
                </a:solidFill>
              </a:rPr>
              <a:pPr algn="r" eaLnBrk="1" hangingPunct="1"/>
              <a:t>148</a:t>
            </a:fld>
            <a:endParaRPr lang="en-US" altLang="zh-CN" sz="1200">
              <a:solidFill>
                <a:srgbClr val="000000"/>
              </a:solidFill>
            </a:endParaRPr>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163181817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97AC5A09-5BE2-4B82-87D8-3C467453C520}" type="slidenum">
              <a:rPr lang="en-US" altLang="zh-CN" sz="1200"/>
              <a:pPr algn="r" eaLnBrk="1" hangingPunct="1"/>
              <a:t>149</a:t>
            </a:fld>
            <a:endParaRPr lang="en-US" altLang="zh-CN" sz="1200"/>
          </a:p>
        </p:txBody>
      </p:sp>
      <p:sp>
        <p:nvSpPr>
          <p:cNvPr id="265219" name="Rectangle 2"/>
          <p:cNvSpPr>
            <a:spLocks noGrp="1" noRot="1" noChangeAspect="1" noChangeArrowheads="1" noTextEdit="1"/>
          </p:cNvSpPr>
          <p:nvPr>
            <p:ph type="sldImg"/>
          </p:nvPr>
        </p:nvSpPr>
        <p:spPr>
          <a:ln/>
        </p:spPr>
      </p:sp>
      <p:sp>
        <p:nvSpPr>
          <p:cNvPr id="265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384464969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97AC5A09-5BE2-4B82-87D8-3C467453C520}" type="slidenum">
              <a:rPr lang="en-US" altLang="zh-CN" sz="1200">
                <a:solidFill>
                  <a:srgbClr val="000000"/>
                </a:solidFill>
              </a:rPr>
              <a:pPr algn="r" eaLnBrk="1" hangingPunct="1"/>
              <a:t>150</a:t>
            </a:fld>
            <a:endParaRPr lang="en-US" altLang="zh-CN" sz="1200">
              <a:solidFill>
                <a:srgbClr val="000000"/>
              </a:solidFill>
            </a:endParaRPr>
          </a:p>
        </p:txBody>
      </p:sp>
      <p:sp>
        <p:nvSpPr>
          <p:cNvPr id="265219" name="Rectangle 2"/>
          <p:cNvSpPr>
            <a:spLocks noGrp="1" noRot="1" noChangeAspect="1" noChangeArrowheads="1" noTextEdit="1"/>
          </p:cNvSpPr>
          <p:nvPr>
            <p:ph type="sldImg"/>
          </p:nvPr>
        </p:nvSpPr>
        <p:spPr>
          <a:ln/>
        </p:spPr>
      </p:sp>
      <p:sp>
        <p:nvSpPr>
          <p:cNvPr id="265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1740650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8CC1D363-C637-46FC-80F1-E7EC321A4787}" type="slidenum">
              <a:rPr lang="en-US" altLang="zh-CN" sz="1200"/>
              <a:pPr algn="r" eaLnBrk="1" hangingPunct="1"/>
              <a:t>16</a:t>
            </a:fld>
            <a:endParaRPr lang="en-US" altLang="zh-CN" sz="12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955519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97AC5A09-5BE2-4B82-87D8-3C467453C520}" type="slidenum">
              <a:rPr lang="en-US" altLang="zh-CN" sz="1200">
                <a:solidFill>
                  <a:srgbClr val="000000"/>
                </a:solidFill>
              </a:rPr>
              <a:pPr algn="r" eaLnBrk="1" hangingPunct="1"/>
              <a:t>151</a:t>
            </a:fld>
            <a:endParaRPr lang="en-US" altLang="zh-CN" sz="1200">
              <a:solidFill>
                <a:srgbClr val="000000"/>
              </a:solidFill>
            </a:endParaRPr>
          </a:p>
        </p:txBody>
      </p:sp>
      <p:sp>
        <p:nvSpPr>
          <p:cNvPr id="265219" name="Rectangle 2"/>
          <p:cNvSpPr>
            <a:spLocks noGrp="1" noRot="1" noChangeAspect="1" noChangeArrowheads="1" noTextEdit="1"/>
          </p:cNvSpPr>
          <p:nvPr>
            <p:ph type="sldImg"/>
          </p:nvPr>
        </p:nvSpPr>
        <p:spPr>
          <a:ln/>
        </p:spPr>
      </p:sp>
      <p:sp>
        <p:nvSpPr>
          <p:cNvPr id="265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322974834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AB9F7E6B-01CB-42D5-9BD9-72E552A207CB}" type="slidenum">
              <a:rPr lang="en-US" altLang="zh-CN" sz="1200"/>
              <a:pPr algn="r" eaLnBrk="1" hangingPunct="1"/>
              <a:t>152</a:t>
            </a:fld>
            <a:endParaRPr lang="en-US" altLang="zh-CN" sz="1200"/>
          </a:p>
        </p:txBody>
      </p:sp>
      <p:sp>
        <p:nvSpPr>
          <p:cNvPr id="267267" name="Rectangle 2"/>
          <p:cNvSpPr>
            <a:spLocks noGrp="1" noRot="1" noChangeAspect="1" noChangeArrowheads="1" noTextEdit="1"/>
          </p:cNvSpPr>
          <p:nvPr>
            <p:ph type="sldImg"/>
          </p:nvPr>
        </p:nvSpPr>
        <p:spPr>
          <a:ln/>
        </p:spPr>
      </p:sp>
      <p:sp>
        <p:nvSpPr>
          <p:cNvPr id="267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这里要注意伴随矩阵元素的排列形式，是矩阵行元素的代数余子式作为伴随行矩阵的列。</a:t>
            </a:r>
          </a:p>
        </p:txBody>
      </p:sp>
    </p:spTree>
    <p:extLst>
      <p:ext uri="{BB962C8B-B14F-4D97-AF65-F5344CB8AC3E}">
        <p14:creationId xmlns:p14="http://schemas.microsoft.com/office/powerpoint/2010/main" val="116577639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5D95BD99-C463-4067-A45F-43E37317627D}" type="slidenum">
              <a:rPr lang="en-US" altLang="zh-CN" sz="1200"/>
              <a:pPr algn="r" eaLnBrk="1" hangingPunct="1"/>
              <a:t>153</a:t>
            </a:fld>
            <a:endParaRPr lang="en-US" altLang="zh-CN" sz="1200"/>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34614725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68C804BA-539F-4FED-9D56-E3A59A28F280}" type="slidenum">
              <a:rPr lang="en-US" altLang="zh-CN" sz="1200"/>
              <a:pPr algn="r" eaLnBrk="1" hangingPunct="1"/>
              <a:t>154</a:t>
            </a:fld>
            <a:endParaRPr lang="en-US" altLang="zh-CN" sz="1200"/>
          </a:p>
        </p:txBody>
      </p:sp>
      <p:sp>
        <p:nvSpPr>
          <p:cNvPr id="271363" name="Rectangle 2"/>
          <p:cNvSpPr>
            <a:spLocks noGrp="1" noRot="1" noChangeAspect="1" noChangeArrowheads="1" noTextEdit="1"/>
          </p:cNvSpPr>
          <p:nvPr>
            <p:ph type="sldImg"/>
          </p:nvPr>
        </p:nvSpPr>
        <p:spPr>
          <a:ln/>
        </p:spPr>
      </p:sp>
      <p:sp>
        <p:nvSpPr>
          <p:cNvPr id="271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83948624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B8F76702-2AE8-4008-8DB6-3A094F375D81}" type="slidenum">
              <a:rPr lang="en-US" altLang="zh-CN" sz="1200"/>
              <a:pPr algn="r" eaLnBrk="1" hangingPunct="1"/>
              <a:t>155</a:t>
            </a:fld>
            <a:endParaRPr lang="en-US" altLang="zh-CN" sz="1200"/>
          </a:p>
        </p:txBody>
      </p:sp>
      <p:sp>
        <p:nvSpPr>
          <p:cNvPr id="273411" name="Rectangle 2"/>
          <p:cNvSpPr>
            <a:spLocks noGrp="1" noRot="1" noChangeAspect="1" noChangeArrowheads="1" noTextEdit="1"/>
          </p:cNvSpPr>
          <p:nvPr>
            <p:ph type="sldImg"/>
          </p:nvPr>
        </p:nvSpPr>
        <p:spPr>
          <a:ln/>
        </p:spPr>
      </p:sp>
      <p:sp>
        <p:nvSpPr>
          <p:cNvPr id="273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5358031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88B1300E-8478-4E54-8342-A3055CEC4EA9}" type="slidenum">
              <a:rPr lang="en-US" altLang="zh-CN" sz="1200"/>
              <a:pPr algn="r" eaLnBrk="1" hangingPunct="1"/>
              <a:t>156</a:t>
            </a:fld>
            <a:endParaRPr lang="en-US" altLang="zh-CN" sz="1200"/>
          </a:p>
        </p:txBody>
      </p:sp>
      <p:sp>
        <p:nvSpPr>
          <p:cNvPr id="279555" name="Rectangle 2"/>
          <p:cNvSpPr>
            <a:spLocks noGrp="1" noRot="1" noChangeAspect="1" noChangeArrowheads="1" noTextEdit="1"/>
          </p:cNvSpPr>
          <p:nvPr>
            <p:ph type="sldImg"/>
          </p:nvPr>
        </p:nvSpPr>
        <p:spPr>
          <a:ln/>
        </p:spPr>
      </p:sp>
      <p:sp>
        <p:nvSpPr>
          <p:cNvPr id="279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伴随矩阵的性质</a:t>
            </a:r>
          </a:p>
        </p:txBody>
      </p:sp>
    </p:spTree>
    <p:extLst>
      <p:ext uri="{BB962C8B-B14F-4D97-AF65-F5344CB8AC3E}">
        <p14:creationId xmlns:p14="http://schemas.microsoft.com/office/powerpoint/2010/main" val="324515777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2067B447-190D-4F77-BA7C-7A949C55989C}" type="slidenum">
              <a:rPr lang="en-US" altLang="zh-CN" sz="1200"/>
              <a:pPr algn="r" eaLnBrk="1" hangingPunct="1"/>
              <a:t>157</a:t>
            </a:fld>
            <a:endParaRPr lang="en-US" altLang="zh-CN" sz="1200"/>
          </a:p>
        </p:txBody>
      </p:sp>
      <p:sp>
        <p:nvSpPr>
          <p:cNvPr id="281603" name="Rectangle 2"/>
          <p:cNvSpPr>
            <a:spLocks noGrp="1" noRot="1" noChangeAspect="1" noChangeArrowheads="1" noTextEdit="1"/>
          </p:cNvSpPr>
          <p:nvPr>
            <p:ph type="sldImg"/>
          </p:nvPr>
        </p:nvSpPr>
        <p:spPr>
          <a:ln/>
        </p:spPr>
      </p:sp>
      <p:sp>
        <p:nvSpPr>
          <p:cNvPr id="281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伴随矩阵的性质</a:t>
            </a:r>
          </a:p>
        </p:txBody>
      </p:sp>
    </p:spTree>
    <p:extLst>
      <p:ext uri="{BB962C8B-B14F-4D97-AF65-F5344CB8AC3E}">
        <p14:creationId xmlns:p14="http://schemas.microsoft.com/office/powerpoint/2010/main" val="352751546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6A1BA700-CC96-4015-AB9E-1BA9C70FEB1E}" type="slidenum">
              <a:rPr lang="en-US" altLang="zh-CN" sz="1200">
                <a:solidFill>
                  <a:srgbClr val="000000"/>
                </a:solidFill>
              </a:rPr>
              <a:pPr algn="r" eaLnBrk="1" hangingPunct="1"/>
              <a:t>158</a:t>
            </a:fld>
            <a:endParaRPr lang="en-US" altLang="zh-CN" sz="1200">
              <a:solidFill>
                <a:srgbClr val="000000"/>
              </a:solidFill>
            </a:endParaRPr>
          </a:p>
        </p:txBody>
      </p:sp>
      <p:sp>
        <p:nvSpPr>
          <p:cNvPr id="283651" name="Rectangle 2"/>
          <p:cNvSpPr>
            <a:spLocks noGrp="1" noRot="1" noChangeAspect="1" noChangeArrowheads="1" noTextEdit="1"/>
          </p:cNvSpPr>
          <p:nvPr>
            <p:ph type="sldImg"/>
          </p:nvPr>
        </p:nvSpPr>
        <p:spPr>
          <a:ln/>
        </p:spPr>
      </p:sp>
      <p:sp>
        <p:nvSpPr>
          <p:cNvPr id="283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利用这两个结果可得矩阵可逆的充要条件。</a:t>
            </a:r>
            <a:endParaRPr lang="zh-CN" altLang="en-US" dirty="0"/>
          </a:p>
        </p:txBody>
      </p:sp>
    </p:spTree>
    <p:extLst>
      <p:ext uri="{BB962C8B-B14F-4D97-AF65-F5344CB8AC3E}">
        <p14:creationId xmlns:p14="http://schemas.microsoft.com/office/powerpoint/2010/main" val="410423667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501E429A-414A-4595-A728-65A668E17126}" type="slidenum">
              <a:rPr lang="en-US" altLang="zh-CN" sz="1200"/>
              <a:pPr algn="r" eaLnBrk="1" hangingPunct="1"/>
              <a:t>159</a:t>
            </a:fld>
            <a:endParaRPr lang="en-US" altLang="zh-CN" sz="1200"/>
          </a:p>
        </p:txBody>
      </p:sp>
      <p:sp>
        <p:nvSpPr>
          <p:cNvPr id="285699" name="Rectangle 2"/>
          <p:cNvSpPr>
            <a:spLocks noGrp="1" noRot="1" noChangeAspect="1" noChangeArrowheads="1" noTextEdit="1"/>
          </p:cNvSpPr>
          <p:nvPr>
            <p:ph type="sldImg"/>
          </p:nvPr>
        </p:nvSpPr>
        <p:spPr>
          <a:ln/>
        </p:spPr>
      </p:sp>
      <p:sp>
        <p:nvSpPr>
          <p:cNvPr id="285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在做了这些准备之后，我们开始讨论行列式在可逆矩阵方面的应用。</a:t>
            </a:r>
          </a:p>
        </p:txBody>
      </p:sp>
    </p:spTree>
    <p:extLst>
      <p:ext uri="{BB962C8B-B14F-4D97-AF65-F5344CB8AC3E}">
        <p14:creationId xmlns:p14="http://schemas.microsoft.com/office/powerpoint/2010/main" val="315118321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3D940A17-0253-410F-962C-1C6093B22484}" type="slidenum">
              <a:rPr lang="en-US" altLang="zh-CN" sz="1200"/>
              <a:pPr algn="r" eaLnBrk="1" hangingPunct="1"/>
              <a:t>160</a:t>
            </a:fld>
            <a:endParaRPr lang="en-US" altLang="zh-CN" sz="1200"/>
          </a:p>
        </p:txBody>
      </p:sp>
      <p:sp>
        <p:nvSpPr>
          <p:cNvPr id="287747" name="Rectangle 2"/>
          <p:cNvSpPr>
            <a:spLocks noGrp="1" noRot="1" noChangeAspect="1" noChangeArrowheads="1" noTextEdit="1"/>
          </p:cNvSpPr>
          <p:nvPr>
            <p:ph type="sldImg"/>
          </p:nvPr>
        </p:nvSpPr>
        <p:spPr>
          <a:ln/>
        </p:spPr>
      </p:sp>
      <p:sp>
        <p:nvSpPr>
          <p:cNvPr id="287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424457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34885928-D3D0-4919-B4F0-DB5A6FD20794}" type="slidenum">
              <a:rPr lang="en-US" altLang="zh-CN" sz="1200"/>
              <a:pPr algn="r" eaLnBrk="1" hangingPunct="1"/>
              <a:t>17</a:t>
            </a:fld>
            <a:endParaRPr lang="en-US" altLang="zh-CN" sz="120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38880977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0872140C-25AA-4717-B495-F6568BEC609E}" type="slidenum">
              <a:rPr lang="en-US" altLang="zh-CN" sz="1200"/>
              <a:pPr algn="r" eaLnBrk="1" hangingPunct="1"/>
              <a:t>161</a:t>
            </a:fld>
            <a:endParaRPr lang="en-US" altLang="zh-CN" sz="1200"/>
          </a:p>
        </p:txBody>
      </p:sp>
      <p:sp>
        <p:nvSpPr>
          <p:cNvPr id="289795" name="Rectangle 2"/>
          <p:cNvSpPr>
            <a:spLocks noGrp="1" noRot="1" noChangeAspect="1" noChangeArrowheads="1" noTextEdit="1"/>
          </p:cNvSpPr>
          <p:nvPr>
            <p:ph type="sldImg"/>
          </p:nvPr>
        </p:nvSpPr>
        <p:spPr>
          <a:ln/>
        </p:spPr>
      </p:sp>
      <p:sp>
        <p:nvSpPr>
          <p:cNvPr id="289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8664585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481458F6-674E-4C0D-B359-1AF0C3A8D362}" type="slidenum">
              <a:rPr lang="en-US" altLang="zh-CN" sz="1200"/>
              <a:pPr algn="r" eaLnBrk="1" hangingPunct="1"/>
              <a:t>162</a:t>
            </a:fld>
            <a:endParaRPr lang="en-US" altLang="zh-CN" sz="1200"/>
          </a:p>
        </p:txBody>
      </p:sp>
      <p:sp>
        <p:nvSpPr>
          <p:cNvPr id="291843" name="Rectangle 2"/>
          <p:cNvSpPr>
            <a:spLocks noGrp="1" noRot="1" noChangeAspect="1" noChangeArrowheads="1" noTextEdit="1"/>
          </p:cNvSpPr>
          <p:nvPr>
            <p:ph type="sldImg"/>
          </p:nvPr>
        </p:nvSpPr>
        <p:spPr>
          <a:ln/>
        </p:spPr>
      </p:sp>
      <p:sp>
        <p:nvSpPr>
          <p:cNvPr id="291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91223753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5EC74AF6-775E-4CFD-87C5-4C89836956B6}" type="slidenum">
              <a:rPr lang="en-US" altLang="zh-CN" sz="1200"/>
              <a:pPr algn="r" eaLnBrk="1" hangingPunct="1"/>
              <a:t>163</a:t>
            </a:fld>
            <a:endParaRPr lang="en-US" altLang="zh-CN" sz="1200"/>
          </a:p>
        </p:txBody>
      </p:sp>
      <p:sp>
        <p:nvSpPr>
          <p:cNvPr id="293891" name="Rectangle 2"/>
          <p:cNvSpPr>
            <a:spLocks noGrp="1" noRot="1" noChangeAspect="1" noChangeArrowheads="1" noTextEdit="1"/>
          </p:cNvSpPr>
          <p:nvPr>
            <p:ph type="sldImg"/>
          </p:nvPr>
        </p:nvSpPr>
        <p:spPr>
          <a:ln/>
        </p:spPr>
      </p:sp>
      <p:sp>
        <p:nvSpPr>
          <p:cNvPr id="293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66887174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B69A9165-8871-45EE-A00A-BB4F15C91759}" type="slidenum">
              <a:rPr lang="en-US" altLang="zh-CN" sz="1200"/>
              <a:pPr algn="r" eaLnBrk="1" hangingPunct="1"/>
              <a:t>164</a:t>
            </a:fld>
            <a:endParaRPr lang="en-US" altLang="zh-CN" sz="1200"/>
          </a:p>
        </p:txBody>
      </p:sp>
      <p:sp>
        <p:nvSpPr>
          <p:cNvPr id="295939" name="Rectangle 2"/>
          <p:cNvSpPr>
            <a:spLocks noGrp="1" noRot="1" noChangeAspect="1" noChangeArrowheads="1" noTextEdit="1"/>
          </p:cNvSpPr>
          <p:nvPr>
            <p:ph type="sldImg"/>
          </p:nvPr>
        </p:nvSpPr>
        <p:spPr>
          <a:ln/>
        </p:spPr>
      </p:sp>
      <p:sp>
        <p:nvSpPr>
          <p:cNvPr id="295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71137087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C0078D11-5B31-41C5-861D-F2A9CB411C9B}" type="slidenum">
              <a:rPr lang="en-US" altLang="zh-CN" sz="1200"/>
              <a:pPr algn="r" eaLnBrk="1" hangingPunct="1"/>
              <a:t>165</a:t>
            </a:fld>
            <a:endParaRPr lang="en-US" altLang="zh-CN" sz="1200"/>
          </a:p>
        </p:txBody>
      </p:sp>
      <p:sp>
        <p:nvSpPr>
          <p:cNvPr id="297987" name="Rectangle 2"/>
          <p:cNvSpPr>
            <a:spLocks noGrp="1" noRot="1" noChangeAspect="1" noChangeArrowheads="1" noTextEdit="1"/>
          </p:cNvSpPr>
          <p:nvPr>
            <p:ph type="sldImg"/>
          </p:nvPr>
        </p:nvSpPr>
        <p:spPr>
          <a:ln/>
        </p:spPr>
      </p:sp>
      <p:sp>
        <p:nvSpPr>
          <p:cNvPr id="297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52623260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346398D0-77ED-4F25-AECE-EBF0A2D6CA5C}" type="slidenum">
              <a:rPr lang="en-US" altLang="zh-CN" sz="1200"/>
              <a:pPr algn="r" eaLnBrk="1" hangingPunct="1"/>
              <a:t>166</a:t>
            </a:fld>
            <a:endParaRPr lang="en-US" altLang="zh-CN" sz="1200"/>
          </a:p>
        </p:txBody>
      </p:sp>
      <p:sp>
        <p:nvSpPr>
          <p:cNvPr id="300035" name="Rectangle 2"/>
          <p:cNvSpPr>
            <a:spLocks noGrp="1" noRot="1" noChangeAspect="1" noChangeArrowheads="1" noTextEdit="1"/>
          </p:cNvSpPr>
          <p:nvPr>
            <p:ph type="sldImg"/>
          </p:nvPr>
        </p:nvSpPr>
        <p:spPr>
          <a:ln/>
        </p:spPr>
      </p:sp>
      <p:sp>
        <p:nvSpPr>
          <p:cNvPr id="300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893240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69926A27-C5FD-45C1-8E42-10ED127AEBDA}" type="slidenum">
              <a:rPr lang="en-US" altLang="zh-CN" sz="1200"/>
              <a:pPr algn="r" eaLnBrk="1" hangingPunct="1"/>
              <a:t>167</a:t>
            </a:fld>
            <a:endParaRPr lang="en-US" altLang="zh-CN" sz="1200"/>
          </a:p>
        </p:txBody>
      </p:sp>
      <p:sp>
        <p:nvSpPr>
          <p:cNvPr id="302083" name="Rectangle 2"/>
          <p:cNvSpPr>
            <a:spLocks noGrp="1" noRot="1" noChangeAspect="1" noChangeArrowheads="1" noTextEdit="1"/>
          </p:cNvSpPr>
          <p:nvPr>
            <p:ph type="sldImg"/>
          </p:nvPr>
        </p:nvSpPr>
        <p:spPr>
          <a:ln/>
        </p:spPr>
      </p:sp>
      <p:sp>
        <p:nvSpPr>
          <p:cNvPr id="302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93819334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55A040F2-C18A-45B1-B3E2-78EC9D0EDEC9}" type="slidenum">
              <a:rPr lang="en-US" altLang="zh-CN" sz="1200">
                <a:solidFill>
                  <a:srgbClr val="000000"/>
                </a:solidFill>
              </a:rPr>
              <a:pPr algn="r" eaLnBrk="1" hangingPunct="1"/>
              <a:t>168</a:t>
            </a:fld>
            <a:endParaRPr lang="en-US" altLang="zh-CN" sz="1200">
              <a:solidFill>
                <a:srgbClr val="000000"/>
              </a:solidFill>
            </a:endParaRPr>
          </a:p>
        </p:txBody>
      </p:sp>
      <p:sp>
        <p:nvSpPr>
          <p:cNvPr id="275459" name="Rectangle 2"/>
          <p:cNvSpPr>
            <a:spLocks noGrp="1" noRot="1" noChangeAspect="1" noChangeArrowheads="1" noTextEdit="1"/>
          </p:cNvSpPr>
          <p:nvPr>
            <p:ph type="sldImg"/>
          </p:nvPr>
        </p:nvSpPr>
        <p:spPr>
          <a:ln/>
        </p:spPr>
      </p:sp>
      <p:sp>
        <p:nvSpPr>
          <p:cNvPr id="275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03475908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DBC4815D-654A-47B6-9B3D-36016962780C}" type="slidenum">
              <a:rPr lang="en-US" altLang="zh-CN" sz="1200">
                <a:solidFill>
                  <a:srgbClr val="000000"/>
                </a:solidFill>
              </a:rPr>
              <a:pPr algn="r" eaLnBrk="1" hangingPunct="1"/>
              <a:t>169</a:t>
            </a:fld>
            <a:endParaRPr lang="en-US" altLang="zh-CN" sz="1200">
              <a:solidFill>
                <a:srgbClr val="000000"/>
              </a:solidFill>
            </a:endParaRPr>
          </a:p>
        </p:txBody>
      </p:sp>
      <p:sp>
        <p:nvSpPr>
          <p:cNvPr id="277507" name="Rectangle 2"/>
          <p:cNvSpPr>
            <a:spLocks noGrp="1" noRot="1" noChangeAspect="1" noChangeArrowheads="1" noTextEdit="1"/>
          </p:cNvSpPr>
          <p:nvPr>
            <p:ph type="sldImg"/>
          </p:nvPr>
        </p:nvSpPr>
        <p:spPr>
          <a:ln/>
        </p:spPr>
      </p:sp>
      <p:sp>
        <p:nvSpPr>
          <p:cNvPr id="277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26318950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501E429A-414A-4595-A728-65A668E17126}" type="slidenum">
              <a:rPr lang="en-US" altLang="zh-CN" sz="1200"/>
              <a:pPr algn="r" eaLnBrk="1" hangingPunct="1"/>
              <a:t>170</a:t>
            </a:fld>
            <a:endParaRPr lang="en-US" altLang="zh-CN" sz="1200"/>
          </a:p>
        </p:txBody>
      </p:sp>
      <p:sp>
        <p:nvSpPr>
          <p:cNvPr id="285699" name="Rectangle 2"/>
          <p:cNvSpPr>
            <a:spLocks noGrp="1" noRot="1" noChangeAspect="1" noChangeArrowheads="1" noTextEdit="1"/>
          </p:cNvSpPr>
          <p:nvPr>
            <p:ph type="sldImg"/>
          </p:nvPr>
        </p:nvSpPr>
        <p:spPr>
          <a:ln/>
        </p:spPr>
      </p:sp>
      <p:sp>
        <p:nvSpPr>
          <p:cNvPr id="285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在做了这些准备之后，我们开始讨论行列式在可逆矩阵方面的应用。</a:t>
            </a:r>
          </a:p>
        </p:txBody>
      </p:sp>
    </p:spTree>
    <p:extLst>
      <p:ext uri="{BB962C8B-B14F-4D97-AF65-F5344CB8AC3E}">
        <p14:creationId xmlns:p14="http://schemas.microsoft.com/office/powerpoint/2010/main" val="1556755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34885928-D3D0-4919-B4F0-DB5A6FD20794}" type="slidenum">
              <a:rPr lang="en-US" altLang="zh-CN" sz="1200">
                <a:solidFill>
                  <a:srgbClr val="000000"/>
                </a:solidFill>
              </a:rPr>
              <a:pPr algn="r" eaLnBrk="1" hangingPunct="1"/>
              <a:t>18</a:t>
            </a:fld>
            <a:endParaRPr lang="en-US" altLang="zh-CN" sz="1200">
              <a:solidFill>
                <a:srgbClr val="000000"/>
              </a:solidFill>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61131099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3D940A17-0253-410F-962C-1C6093B22484}" type="slidenum">
              <a:rPr lang="en-US" altLang="zh-CN" sz="1200"/>
              <a:pPr algn="r" eaLnBrk="1" hangingPunct="1"/>
              <a:t>171</a:t>
            </a:fld>
            <a:endParaRPr lang="en-US" altLang="zh-CN" sz="1200"/>
          </a:p>
        </p:txBody>
      </p:sp>
      <p:sp>
        <p:nvSpPr>
          <p:cNvPr id="287747" name="Rectangle 2"/>
          <p:cNvSpPr>
            <a:spLocks noGrp="1" noRot="1" noChangeAspect="1" noChangeArrowheads="1" noTextEdit="1"/>
          </p:cNvSpPr>
          <p:nvPr>
            <p:ph type="sldImg"/>
          </p:nvPr>
        </p:nvSpPr>
        <p:spPr>
          <a:ln/>
        </p:spPr>
      </p:sp>
      <p:sp>
        <p:nvSpPr>
          <p:cNvPr id="287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415360435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16FA520F-F4C6-4CDA-A170-D81954F9027F}" type="slidenum">
              <a:rPr lang="en-US" altLang="zh-CN" sz="1200"/>
              <a:pPr algn="r" eaLnBrk="1" hangingPunct="1"/>
              <a:t>172</a:t>
            </a:fld>
            <a:endParaRPr lang="en-US" altLang="zh-CN" sz="1200"/>
          </a:p>
        </p:txBody>
      </p:sp>
      <p:sp>
        <p:nvSpPr>
          <p:cNvPr id="304131" name="Rectangle 2"/>
          <p:cNvSpPr>
            <a:spLocks noGrp="1" noRot="1" noChangeAspect="1" noChangeArrowheads="1" noTextEdit="1"/>
          </p:cNvSpPr>
          <p:nvPr>
            <p:ph type="sldImg"/>
          </p:nvPr>
        </p:nvSpPr>
        <p:spPr>
          <a:ln/>
        </p:spPr>
      </p:sp>
      <p:sp>
        <p:nvSpPr>
          <p:cNvPr id="304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行列式在线性方程组求解方面的应用。</a:t>
            </a:r>
          </a:p>
        </p:txBody>
      </p:sp>
    </p:spTree>
    <p:extLst>
      <p:ext uri="{BB962C8B-B14F-4D97-AF65-F5344CB8AC3E}">
        <p14:creationId xmlns:p14="http://schemas.microsoft.com/office/powerpoint/2010/main" val="140313012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16FA520F-F4C6-4CDA-A170-D81954F9027F}" type="slidenum">
              <a:rPr lang="en-US" altLang="zh-CN" sz="1200"/>
              <a:pPr algn="r" eaLnBrk="1" hangingPunct="1"/>
              <a:t>173</a:t>
            </a:fld>
            <a:endParaRPr lang="en-US" altLang="zh-CN" sz="1200"/>
          </a:p>
        </p:txBody>
      </p:sp>
      <p:sp>
        <p:nvSpPr>
          <p:cNvPr id="304131" name="Rectangle 2"/>
          <p:cNvSpPr>
            <a:spLocks noGrp="1" noRot="1" noChangeAspect="1" noChangeArrowheads="1" noTextEdit="1"/>
          </p:cNvSpPr>
          <p:nvPr>
            <p:ph type="sldImg"/>
          </p:nvPr>
        </p:nvSpPr>
        <p:spPr>
          <a:ln/>
        </p:spPr>
      </p:sp>
      <p:sp>
        <p:nvSpPr>
          <p:cNvPr id="304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行列式在线性方程组求解方面的应用。</a:t>
            </a:r>
          </a:p>
        </p:txBody>
      </p:sp>
    </p:spTree>
    <p:extLst>
      <p:ext uri="{BB962C8B-B14F-4D97-AF65-F5344CB8AC3E}">
        <p14:creationId xmlns:p14="http://schemas.microsoft.com/office/powerpoint/2010/main" val="140313012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1E95BCAF-BA3D-433C-9C62-DC54A5DD9F95}" type="slidenum">
              <a:rPr lang="en-US" altLang="zh-CN" sz="1200"/>
              <a:pPr algn="r" eaLnBrk="1" hangingPunct="1"/>
              <a:t>174</a:t>
            </a:fld>
            <a:endParaRPr lang="en-US" altLang="zh-CN" sz="1200"/>
          </a:p>
        </p:txBody>
      </p:sp>
      <p:sp>
        <p:nvSpPr>
          <p:cNvPr id="306179" name="Rectangle 2"/>
          <p:cNvSpPr>
            <a:spLocks noGrp="1" noRot="1" noChangeAspect="1" noChangeArrowheads="1" noTextEdit="1"/>
          </p:cNvSpPr>
          <p:nvPr>
            <p:ph type="sldImg"/>
          </p:nvPr>
        </p:nvSpPr>
        <p:spPr>
          <a:ln/>
        </p:spPr>
      </p:sp>
      <p:sp>
        <p:nvSpPr>
          <p:cNvPr id="306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84801349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26F52A26-BDB3-495F-B936-BA4500CA5E31}" type="slidenum">
              <a:rPr lang="en-US" altLang="zh-CN" sz="1200"/>
              <a:pPr algn="r" eaLnBrk="1" hangingPunct="1"/>
              <a:t>175</a:t>
            </a:fld>
            <a:endParaRPr lang="en-US" altLang="zh-CN" sz="1200"/>
          </a:p>
        </p:txBody>
      </p:sp>
      <p:sp>
        <p:nvSpPr>
          <p:cNvPr id="308227" name="Rectangle 2"/>
          <p:cNvSpPr>
            <a:spLocks noGrp="1" noRot="1" noChangeAspect="1" noChangeArrowheads="1" noTextEdit="1"/>
          </p:cNvSpPr>
          <p:nvPr>
            <p:ph type="sldImg"/>
          </p:nvPr>
        </p:nvSpPr>
        <p:spPr>
          <a:ln/>
        </p:spPr>
      </p:sp>
      <p:sp>
        <p:nvSpPr>
          <p:cNvPr id="308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0176575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6864F936-F540-46ED-8ABB-57938B4BC8C1}" type="slidenum">
              <a:rPr lang="en-US" altLang="zh-CN" sz="1200"/>
              <a:pPr algn="r" eaLnBrk="1" hangingPunct="1"/>
              <a:t>176</a:t>
            </a:fld>
            <a:endParaRPr lang="en-US" altLang="zh-CN" sz="1200"/>
          </a:p>
        </p:txBody>
      </p:sp>
      <p:sp>
        <p:nvSpPr>
          <p:cNvPr id="310275" name="Rectangle 2"/>
          <p:cNvSpPr>
            <a:spLocks noGrp="1" noRot="1" noChangeAspect="1" noChangeArrowheads="1" noTextEdit="1"/>
          </p:cNvSpPr>
          <p:nvPr>
            <p:ph type="sldImg"/>
          </p:nvPr>
        </p:nvSpPr>
        <p:spPr>
          <a:ln/>
        </p:spPr>
      </p:sp>
      <p:sp>
        <p:nvSpPr>
          <p:cNvPr id="310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67040388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120D94A3-88AD-48F6-B63E-7790288415DD}" type="slidenum">
              <a:rPr lang="en-US" altLang="zh-CN" sz="1200"/>
              <a:pPr algn="r" eaLnBrk="1" hangingPunct="1"/>
              <a:t>177</a:t>
            </a:fld>
            <a:endParaRPr lang="en-US" altLang="zh-CN" sz="1200"/>
          </a:p>
        </p:txBody>
      </p:sp>
      <p:sp>
        <p:nvSpPr>
          <p:cNvPr id="312323" name="Rectangle 2"/>
          <p:cNvSpPr>
            <a:spLocks noGrp="1" noRot="1" noChangeAspect="1" noChangeArrowheads="1" noTextEdit="1"/>
          </p:cNvSpPr>
          <p:nvPr>
            <p:ph type="sldImg"/>
          </p:nvPr>
        </p:nvSpPr>
        <p:spPr>
          <a:ln/>
        </p:spPr>
      </p:sp>
      <p:sp>
        <p:nvSpPr>
          <p:cNvPr id="312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91514478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E908E05D-7650-4364-A115-662A4135AD9E}" type="slidenum">
              <a:rPr lang="en-US" altLang="zh-CN" sz="1200">
                <a:solidFill>
                  <a:srgbClr val="000000"/>
                </a:solidFill>
              </a:rPr>
              <a:pPr algn="r" eaLnBrk="1" hangingPunct="1"/>
              <a:t>178</a:t>
            </a:fld>
            <a:endParaRPr lang="en-US" altLang="zh-CN" sz="1200">
              <a:solidFill>
                <a:srgbClr val="000000"/>
              </a:solidFill>
            </a:endParaRPr>
          </a:p>
        </p:txBody>
      </p:sp>
      <p:sp>
        <p:nvSpPr>
          <p:cNvPr id="314371" name="Rectangle 2"/>
          <p:cNvSpPr>
            <a:spLocks noGrp="1" noRot="1" noChangeAspect="1" noChangeArrowheads="1" noTextEdit="1"/>
          </p:cNvSpPr>
          <p:nvPr>
            <p:ph type="sldImg"/>
          </p:nvPr>
        </p:nvSpPr>
        <p:spPr>
          <a:ln/>
        </p:spPr>
      </p:sp>
      <p:sp>
        <p:nvSpPr>
          <p:cNvPr id="314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4726508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C9BBCDAB-AABB-44B2-855E-3F5B2E0DBFA3}" type="slidenum">
              <a:rPr lang="en-US" altLang="zh-CN" sz="1200"/>
              <a:pPr algn="r" eaLnBrk="1" hangingPunct="1"/>
              <a:t>179</a:t>
            </a:fld>
            <a:endParaRPr lang="en-US" altLang="zh-CN" sz="1200"/>
          </a:p>
        </p:txBody>
      </p:sp>
      <p:sp>
        <p:nvSpPr>
          <p:cNvPr id="316419" name="Rectangle 2"/>
          <p:cNvSpPr>
            <a:spLocks noGrp="1" noRot="1" noChangeAspect="1" noChangeArrowheads="1" noTextEdit="1"/>
          </p:cNvSpPr>
          <p:nvPr>
            <p:ph type="sldImg"/>
          </p:nvPr>
        </p:nvSpPr>
        <p:spPr>
          <a:ln/>
        </p:spPr>
      </p:sp>
      <p:sp>
        <p:nvSpPr>
          <p:cNvPr id="316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当方程组</a:t>
            </a:r>
            <a:r>
              <a:rPr lang="en-US" altLang="zh-CN"/>
              <a:t>(3.4.5)</a:t>
            </a:r>
            <a:r>
              <a:rPr lang="zh-CN" altLang="en-US"/>
              <a:t>有解时，给出解的行列式表示。</a:t>
            </a:r>
          </a:p>
        </p:txBody>
      </p:sp>
    </p:spTree>
    <p:extLst>
      <p:ext uri="{BB962C8B-B14F-4D97-AF65-F5344CB8AC3E}">
        <p14:creationId xmlns:p14="http://schemas.microsoft.com/office/powerpoint/2010/main" val="57442847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4FC088DC-C735-45B2-8573-9EFA4844F09C}" type="slidenum">
              <a:rPr lang="en-US" altLang="zh-CN" sz="1200">
                <a:solidFill>
                  <a:srgbClr val="000000"/>
                </a:solidFill>
              </a:rPr>
              <a:pPr algn="r" eaLnBrk="1" hangingPunct="1"/>
              <a:t>180</a:t>
            </a:fld>
            <a:endParaRPr lang="en-US" altLang="zh-CN" sz="1200">
              <a:solidFill>
                <a:srgbClr val="000000"/>
              </a:solidFill>
            </a:endParaRPr>
          </a:p>
        </p:txBody>
      </p:sp>
      <p:sp>
        <p:nvSpPr>
          <p:cNvPr id="318467" name="Rectangle 2"/>
          <p:cNvSpPr>
            <a:spLocks noGrp="1" noRot="1" noChangeAspect="1" noChangeArrowheads="1" noTextEdit="1"/>
          </p:cNvSpPr>
          <p:nvPr>
            <p:ph type="sldImg"/>
          </p:nvPr>
        </p:nvSpPr>
        <p:spPr>
          <a:ln/>
        </p:spPr>
      </p:sp>
      <p:sp>
        <p:nvSpPr>
          <p:cNvPr id="318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454595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7C06C7FC-CA25-42B5-AB42-E8D1AB2ED26B}" type="slidenum">
              <a:rPr lang="en-US" altLang="zh-CN" sz="1200"/>
              <a:pPr algn="r" eaLnBrk="1" hangingPunct="1"/>
              <a:t>19</a:t>
            </a:fld>
            <a:endParaRPr lang="en-US" altLang="zh-CN" sz="120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17012508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F7068E40-50D6-46F5-959D-6FA71B3497AC}" type="slidenum">
              <a:rPr lang="en-US" altLang="zh-CN" sz="1200">
                <a:solidFill>
                  <a:srgbClr val="000000"/>
                </a:solidFill>
              </a:rPr>
              <a:pPr algn="r" eaLnBrk="1" hangingPunct="1"/>
              <a:t>181</a:t>
            </a:fld>
            <a:endParaRPr lang="en-US" altLang="zh-CN" sz="1200">
              <a:solidFill>
                <a:srgbClr val="000000"/>
              </a:solidFill>
            </a:endParaRPr>
          </a:p>
        </p:txBody>
      </p:sp>
      <p:sp>
        <p:nvSpPr>
          <p:cNvPr id="320515" name="Rectangle 2"/>
          <p:cNvSpPr>
            <a:spLocks noGrp="1" noRot="1" noChangeAspect="1" noChangeArrowheads="1" noTextEdit="1"/>
          </p:cNvSpPr>
          <p:nvPr>
            <p:ph type="sldImg"/>
          </p:nvPr>
        </p:nvSpPr>
        <p:spPr>
          <a:ln/>
        </p:spPr>
      </p:sp>
      <p:sp>
        <p:nvSpPr>
          <p:cNvPr id="320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26877677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E52004B0-C5DA-4471-853B-D832E0F52785}" type="slidenum">
              <a:rPr lang="en-US" altLang="zh-CN" sz="1200"/>
              <a:pPr algn="r" eaLnBrk="1" hangingPunct="1"/>
              <a:t>182</a:t>
            </a:fld>
            <a:endParaRPr lang="en-US" altLang="zh-CN" sz="1200"/>
          </a:p>
        </p:txBody>
      </p:sp>
      <p:sp>
        <p:nvSpPr>
          <p:cNvPr id="322563" name="Rectangle 2"/>
          <p:cNvSpPr>
            <a:spLocks noGrp="1" noRot="1" noChangeAspect="1" noChangeArrowheads="1" noTextEdit="1"/>
          </p:cNvSpPr>
          <p:nvPr>
            <p:ph type="sldImg"/>
          </p:nvPr>
        </p:nvSpPr>
        <p:spPr>
          <a:ln/>
        </p:spPr>
      </p:sp>
      <p:sp>
        <p:nvSpPr>
          <p:cNvPr id="322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62709217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46AB030D-57B4-48D5-B0B6-80F37AD6EC19}" type="slidenum">
              <a:rPr lang="en-US" altLang="zh-CN" sz="1200"/>
              <a:pPr algn="r" eaLnBrk="1" hangingPunct="1"/>
              <a:t>183</a:t>
            </a:fld>
            <a:endParaRPr lang="en-US" altLang="zh-CN" sz="1200"/>
          </a:p>
        </p:txBody>
      </p:sp>
      <p:sp>
        <p:nvSpPr>
          <p:cNvPr id="324611" name="Rectangle 2"/>
          <p:cNvSpPr>
            <a:spLocks noGrp="1" noRot="1" noChangeAspect="1" noChangeArrowheads="1" noTextEdit="1"/>
          </p:cNvSpPr>
          <p:nvPr>
            <p:ph type="sldImg"/>
          </p:nvPr>
        </p:nvSpPr>
        <p:spPr>
          <a:ln/>
        </p:spPr>
      </p:sp>
      <p:sp>
        <p:nvSpPr>
          <p:cNvPr id="324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11761285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CFFE35AB-768F-4CC3-8222-85BA90E995CB}" type="slidenum">
              <a:rPr lang="en-US" altLang="zh-CN" sz="1200"/>
              <a:pPr algn="r" eaLnBrk="1" hangingPunct="1"/>
              <a:t>184</a:t>
            </a:fld>
            <a:endParaRPr lang="en-US" altLang="zh-CN" sz="1200"/>
          </a:p>
        </p:txBody>
      </p:sp>
      <p:sp>
        <p:nvSpPr>
          <p:cNvPr id="326659" name="Rectangle 2"/>
          <p:cNvSpPr>
            <a:spLocks noGrp="1" noRot="1" noChangeAspect="1" noChangeArrowheads="1" noTextEdit="1"/>
          </p:cNvSpPr>
          <p:nvPr>
            <p:ph type="sldImg"/>
          </p:nvPr>
        </p:nvSpPr>
        <p:spPr>
          <a:ln/>
        </p:spPr>
      </p:sp>
      <p:sp>
        <p:nvSpPr>
          <p:cNvPr id="326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16511457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35C24409-78C0-4544-8F1F-0EE24BF03BA8}" type="slidenum">
              <a:rPr lang="en-US" altLang="zh-CN" sz="1200"/>
              <a:pPr algn="r" eaLnBrk="1" hangingPunct="1"/>
              <a:t>185</a:t>
            </a:fld>
            <a:endParaRPr lang="en-US" altLang="zh-CN" sz="1200"/>
          </a:p>
        </p:txBody>
      </p:sp>
      <p:sp>
        <p:nvSpPr>
          <p:cNvPr id="328707" name="Rectangle 2"/>
          <p:cNvSpPr>
            <a:spLocks noGrp="1" noRot="1" noChangeAspect="1" noChangeArrowheads="1" noTextEdit="1"/>
          </p:cNvSpPr>
          <p:nvPr>
            <p:ph type="sldImg"/>
          </p:nvPr>
        </p:nvSpPr>
        <p:spPr>
          <a:ln/>
        </p:spPr>
      </p:sp>
      <p:sp>
        <p:nvSpPr>
          <p:cNvPr id="328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71590693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1CAFB468-2CC1-44DD-B55E-F963474704D7}" type="slidenum">
              <a:rPr lang="en-US" altLang="zh-CN" sz="1200"/>
              <a:pPr algn="r" eaLnBrk="1" hangingPunct="1"/>
              <a:t>186</a:t>
            </a:fld>
            <a:endParaRPr lang="en-US" altLang="zh-CN" sz="120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61210992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08B40904-D6E4-4BC1-8A2B-09995AA49A7E}" type="slidenum">
              <a:rPr lang="en-US" altLang="zh-CN" sz="1200"/>
              <a:pPr algn="r" eaLnBrk="1" hangingPunct="1"/>
              <a:t>187</a:t>
            </a:fld>
            <a:endParaRPr lang="en-US" altLang="zh-CN" sz="1200"/>
          </a:p>
        </p:txBody>
      </p:sp>
      <p:sp>
        <p:nvSpPr>
          <p:cNvPr id="332803" name="Rectangle 2"/>
          <p:cNvSpPr>
            <a:spLocks noGrp="1" noRot="1" noChangeAspect="1" noChangeArrowheads="1" noTextEdit="1"/>
          </p:cNvSpPr>
          <p:nvPr>
            <p:ph type="sldImg"/>
          </p:nvPr>
        </p:nvSpPr>
        <p:spPr>
          <a:ln/>
        </p:spPr>
      </p:sp>
      <p:sp>
        <p:nvSpPr>
          <p:cNvPr id="332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39644228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56B68A40-AB99-42DF-A1B4-BB7C8FA5316F}" type="slidenum">
              <a:rPr lang="en-US" altLang="zh-CN" sz="1200"/>
              <a:pPr algn="r" eaLnBrk="1" hangingPunct="1"/>
              <a:t>188</a:t>
            </a:fld>
            <a:endParaRPr lang="en-US" altLang="zh-CN" sz="1200"/>
          </a:p>
        </p:txBody>
      </p:sp>
      <p:sp>
        <p:nvSpPr>
          <p:cNvPr id="334851" name="Rectangle 2"/>
          <p:cNvSpPr>
            <a:spLocks noGrp="1" noRot="1" noChangeAspect="1" noChangeArrowheads="1" noTextEdit="1"/>
          </p:cNvSpPr>
          <p:nvPr>
            <p:ph type="sldImg"/>
          </p:nvPr>
        </p:nvSpPr>
        <p:spPr>
          <a:ln/>
        </p:spPr>
      </p:sp>
      <p:sp>
        <p:nvSpPr>
          <p:cNvPr id="334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6796498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D76AAB5B-D1E4-4B5B-B56D-CE35EE356052}" type="slidenum">
              <a:rPr lang="en-US" altLang="zh-CN" sz="1200"/>
              <a:pPr algn="r" eaLnBrk="1" hangingPunct="1"/>
              <a:t>189</a:t>
            </a:fld>
            <a:endParaRPr lang="en-US" altLang="zh-CN" sz="1200"/>
          </a:p>
        </p:txBody>
      </p:sp>
      <p:sp>
        <p:nvSpPr>
          <p:cNvPr id="336899" name="Rectangle 2"/>
          <p:cNvSpPr>
            <a:spLocks noGrp="1" noRot="1" noChangeAspect="1" noChangeArrowheads="1" noTextEdit="1"/>
          </p:cNvSpPr>
          <p:nvPr>
            <p:ph type="sldImg"/>
          </p:nvPr>
        </p:nvSpPr>
        <p:spPr>
          <a:ln/>
        </p:spPr>
      </p:sp>
      <p:sp>
        <p:nvSpPr>
          <p:cNvPr id="336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429361837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EEDF7B19-2453-4CDA-86C1-550F8464EC30}" type="slidenum">
              <a:rPr lang="en-US" altLang="zh-CN" sz="1200"/>
              <a:pPr algn="r" eaLnBrk="1" hangingPunct="1"/>
              <a:t>190</a:t>
            </a:fld>
            <a:endParaRPr lang="en-US" altLang="zh-CN" sz="1200"/>
          </a:p>
        </p:txBody>
      </p:sp>
      <p:sp>
        <p:nvSpPr>
          <p:cNvPr id="338947" name="Rectangle 2"/>
          <p:cNvSpPr>
            <a:spLocks noGrp="1" noRot="1" noChangeAspect="1" noChangeArrowheads="1" noTextEdit="1"/>
          </p:cNvSpPr>
          <p:nvPr>
            <p:ph type="sldImg"/>
          </p:nvPr>
        </p:nvSpPr>
        <p:spPr>
          <a:ln/>
        </p:spPr>
      </p:sp>
      <p:sp>
        <p:nvSpPr>
          <p:cNvPr id="338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915637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2B27D40A-B593-49A7-A037-6CE4CF75EA55}" type="slidenum">
              <a:rPr lang="en-US" altLang="zh-CN" sz="1200"/>
              <a:pPr algn="r" eaLnBrk="1" hangingPunct="1"/>
              <a:t>20</a:t>
            </a:fld>
            <a:endParaRPr lang="en-US" altLang="zh-CN" sz="120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这里行列式值的定义是将高阶行列式表示为较低阶的行列式的值，进而通过二阶行列式的值进行计算。这个结果在其它书中就是行列式按第一行的展开式。</a:t>
            </a:r>
          </a:p>
        </p:txBody>
      </p:sp>
    </p:spTree>
    <p:extLst>
      <p:ext uri="{BB962C8B-B14F-4D97-AF65-F5344CB8AC3E}">
        <p14:creationId xmlns:p14="http://schemas.microsoft.com/office/powerpoint/2010/main" val="149640637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73738C1C-DC9A-42F0-82BD-7714C6A9BE75}" type="slidenum">
              <a:rPr lang="en-US" altLang="zh-CN" sz="1200"/>
              <a:pPr algn="r" eaLnBrk="1" hangingPunct="1"/>
              <a:t>191</a:t>
            </a:fld>
            <a:endParaRPr lang="en-US" altLang="zh-CN" sz="1200"/>
          </a:p>
        </p:txBody>
      </p:sp>
      <p:sp>
        <p:nvSpPr>
          <p:cNvPr id="340995" name="Rectangle 2"/>
          <p:cNvSpPr>
            <a:spLocks noGrp="1" noRot="1" noChangeAspect="1" noChangeArrowheads="1" noTextEdit="1"/>
          </p:cNvSpPr>
          <p:nvPr>
            <p:ph type="sldImg"/>
          </p:nvPr>
        </p:nvSpPr>
        <p:spPr>
          <a:ln/>
        </p:spPr>
      </p:sp>
      <p:sp>
        <p:nvSpPr>
          <p:cNvPr id="340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66938789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6E9E7B95-A8C3-4017-A61B-E8F158A3DA30}" type="slidenum">
              <a:rPr lang="en-US" altLang="zh-CN" sz="1200"/>
              <a:pPr algn="r" eaLnBrk="1" hangingPunct="1"/>
              <a:t>192</a:t>
            </a:fld>
            <a:endParaRPr lang="en-US" altLang="zh-CN" sz="1200"/>
          </a:p>
        </p:txBody>
      </p:sp>
      <p:sp>
        <p:nvSpPr>
          <p:cNvPr id="343043" name="Rectangle 2"/>
          <p:cNvSpPr>
            <a:spLocks noGrp="1" noRot="1" noChangeAspect="1" noChangeArrowheads="1" noTextEdit="1"/>
          </p:cNvSpPr>
          <p:nvPr>
            <p:ph type="sldImg"/>
          </p:nvPr>
        </p:nvSpPr>
        <p:spPr>
          <a:ln/>
        </p:spPr>
      </p:sp>
      <p:sp>
        <p:nvSpPr>
          <p:cNvPr id="343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67943947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9C5C28B4-B02D-4878-B7E1-E83B15528FC7}" type="slidenum">
              <a:rPr lang="en-US" altLang="zh-CN" sz="1200">
                <a:solidFill>
                  <a:srgbClr val="000000"/>
                </a:solidFill>
              </a:rPr>
              <a:pPr algn="r" eaLnBrk="1" hangingPunct="1"/>
              <a:t>193</a:t>
            </a:fld>
            <a:endParaRPr lang="en-US" altLang="zh-CN" sz="1200">
              <a:solidFill>
                <a:srgbClr val="000000"/>
              </a:solidFill>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426316815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062CD1FA-D1B6-4FD1-B10F-8F6CB04298B3}" type="slidenum">
              <a:rPr lang="en-US" altLang="zh-CN" sz="1200">
                <a:solidFill>
                  <a:srgbClr val="000000"/>
                </a:solidFill>
              </a:rPr>
              <a:pPr algn="r" eaLnBrk="1" hangingPunct="1"/>
              <a:t>194</a:t>
            </a:fld>
            <a:endParaRPr lang="en-US" altLang="zh-CN" sz="1200">
              <a:solidFill>
                <a:srgbClr val="000000"/>
              </a:solidFill>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33127520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0DA4FAAF-2190-4A50-B1F7-35B6AC4148EF}" type="slidenum">
              <a:rPr lang="en-US" altLang="zh-CN" sz="1200">
                <a:solidFill>
                  <a:srgbClr val="000000"/>
                </a:solidFill>
              </a:rPr>
              <a:pPr algn="r" eaLnBrk="1" hangingPunct="1"/>
              <a:t>195</a:t>
            </a:fld>
            <a:endParaRPr lang="en-US" altLang="zh-CN" sz="1200">
              <a:solidFill>
                <a:srgbClr val="000000"/>
              </a:solidFill>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09042335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D7A81AD1-09EC-4DC1-A925-0ED3C933BDAB}" type="slidenum">
              <a:rPr lang="en-US" altLang="zh-CN" sz="1200">
                <a:solidFill>
                  <a:srgbClr val="000000"/>
                </a:solidFill>
              </a:rPr>
              <a:pPr algn="r" eaLnBrk="1" hangingPunct="1"/>
              <a:t>196</a:t>
            </a:fld>
            <a:endParaRPr lang="en-US" altLang="zh-CN" sz="1200">
              <a:solidFill>
                <a:srgbClr val="000000"/>
              </a:solidFill>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65189558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75E96C6D-2EF8-4CD0-AB63-8E658998F3EE}" type="slidenum">
              <a:rPr lang="en-US" altLang="zh-CN" sz="1200">
                <a:solidFill>
                  <a:srgbClr val="000000"/>
                </a:solidFill>
              </a:rPr>
              <a:pPr algn="r" eaLnBrk="1" hangingPunct="1"/>
              <a:t>197</a:t>
            </a:fld>
            <a:endParaRPr lang="en-US" altLang="zh-CN" sz="1200">
              <a:solidFill>
                <a:srgbClr val="000000"/>
              </a:solidFill>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7587610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92D9730C-116D-49E6-B540-8171B3813EF3}" type="slidenum">
              <a:rPr lang="en-US" altLang="zh-CN" sz="1200">
                <a:solidFill>
                  <a:srgbClr val="000000"/>
                </a:solidFill>
              </a:rPr>
              <a:pPr algn="r" eaLnBrk="1" hangingPunct="1"/>
              <a:t>198</a:t>
            </a:fld>
            <a:endParaRPr lang="en-US" altLang="zh-CN" sz="1200">
              <a:solidFill>
                <a:srgbClr val="000000"/>
              </a:solidFill>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88237404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FE5B7E3D-FB1B-47A9-8CA9-147F2C996A92}" type="slidenum">
              <a:rPr lang="en-US" altLang="zh-CN" sz="1200">
                <a:solidFill>
                  <a:srgbClr val="000000"/>
                </a:solidFill>
              </a:rPr>
              <a:pPr algn="r" eaLnBrk="1" hangingPunct="1"/>
              <a:t>199</a:t>
            </a:fld>
            <a:endParaRPr lang="en-US" altLang="zh-CN" sz="1200">
              <a:solidFill>
                <a:srgbClr val="000000"/>
              </a:solidFill>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24017029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DE48BC1C-7D50-497F-A305-7B064A234ACF}" type="slidenum">
              <a:rPr lang="en-US" altLang="zh-CN" sz="1200">
                <a:solidFill>
                  <a:srgbClr val="000000"/>
                </a:solidFill>
              </a:rPr>
              <a:pPr algn="r" eaLnBrk="1" hangingPunct="1"/>
              <a:t>200</a:t>
            </a:fld>
            <a:endParaRPr lang="en-US" altLang="zh-CN" sz="1200">
              <a:solidFill>
                <a:srgbClr val="000000"/>
              </a:solidFill>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82813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a:ln/>
        </p:spPr>
      </p:sp>
      <p:sp>
        <p:nvSpPr>
          <p:cNvPr id="215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5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fld id="{F28F8FDF-EE2D-48D1-B7E6-DA1533E68A51}" type="slidenum">
              <a:rPr lang="en-US" altLang="zh-CN" sz="1200" smtClean="0"/>
              <a:pPr/>
              <a:t>3</a:t>
            </a:fld>
            <a:endParaRPr lang="en-US" altLang="zh-CN" sz="1200"/>
          </a:p>
        </p:txBody>
      </p:sp>
    </p:spTree>
    <p:extLst>
      <p:ext uri="{BB962C8B-B14F-4D97-AF65-F5344CB8AC3E}">
        <p14:creationId xmlns:p14="http://schemas.microsoft.com/office/powerpoint/2010/main" val="2161043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34885928-D3D0-4919-B4F0-DB5A6FD20794}" type="slidenum">
              <a:rPr lang="en-US" altLang="zh-CN" sz="1200"/>
              <a:pPr algn="r" eaLnBrk="1" hangingPunct="1"/>
              <a:t>21</a:t>
            </a:fld>
            <a:endParaRPr lang="en-US" altLang="zh-CN" sz="120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1539177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3AE5D12B-6F28-41F9-9E3A-5E04DC3A2928}" type="slidenum">
              <a:rPr lang="en-US" altLang="zh-CN" sz="1200">
                <a:solidFill>
                  <a:srgbClr val="000000"/>
                </a:solidFill>
              </a:rPr>
              <a:pPr algn="r" eaLnBrk="1" hangingPunct="1"/>
              <a:t>201</a:t>
            </a:fld>
            <a:endParaRPr lang="en-US" altLang="zh-CN" sz="1200">
              <a:solidFill>
                <a:srgbClr val="000000"/>
              </a:solidFill>
            </a:endParaRPr>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22245858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55A040F2-C18A-45B1-B3E2-78EC9D0EDEC9}" type="slidenum">
              <a:rPr lang="en-US" altLang="zh-CN" sz="1200">
                <a:solidFill>
                  <a:srgbClr val="000000"/>
                </a:solidFill>
              </a:rPr>
              <a:pPr algn="r" eaLnBrk="1" hangingPunct="1"/>
              <a:t>202</a:t>
            </a:fld>
            <a:endParaRPr lang="en-US" altLang="zh-CN" sz="1200">
              <a:solidFill>
                <a:srgbClr val="000000"/>
              </a:solidFill>
            </a:endParaRPr>
          </a:p>
        </p:txBody>
      </p:sp>
      <p:sp>
        <p:nvSpPr>
          <p:cNvPr id="275459" name="Rectangle 2"/>
          <p:cNvSpPr>
            <a:spLocks noGrp="1" noRot="1" noChangeAspect="1" noChangeArrowheads="1" noTextEdit="1"/>
          </p:cNvSpPr>
          <p:nvPr>
            <p:ph type="sldImg"/>
          </p:nvPr>
        </p:nvSpPr>
        <p:spPr>
          <a:ln/>
        </p:spPr>
      </p:sp>
      <p:sp>
        <p:nvSpPr>
          <p:cNvPr id="275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85451838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DBC4815D-654A-47B6-9B3D-36016962780C}" type="slidenum">
              <a:rPr lang="en-US" altLang="zh-CN" sz="1200">
                <a:solidFill>
                  <a:srgbClr val="000000"/>
                </a:solidFill>
              </a:rPr>
              <a:pPr algn="r" eaLnBrk="1" hangingPunct="1"/>
              <a:t>203</a:t>
            </a:fld>
            <a:endParaRPr lang="en-US" altLang="zh-CN" sz="1200">
              <a:solidFill>
                <a:srgbClr val="000000"/>
              </a:solidFill>
            </a:endParaRPr>
          </a:p>
        </p:txBody>
      </p:sp>
      <p:sp>
        <p:nvSpPr>
          <p:cNvPr id="277507" name="Rectangle 2"/>
          <p:cNvSpPr>
            <a:spLocks noGrp="1" noRot="1" noChangeAspect="1" noChangeArrowheads="1" noTextEdit="1"/>
          </p:cNvSpPr>
          <p:nvPr>
            <p:ph type="sldImg"/>
          </p:nvPr>
        </p:nvSpPr>
        <p:spPr>
          <a:ln/>
        </p:spPr>
      </p:sp>
      <p:sp>
        <p:nvSpPr>
          <p:cNvPr id="277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12790892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DCE8A2AE-6D53-4FBA-9444-24C9DA1479AA}" type="slidenum">
              <a:rPr lang="en-US" altLang="zh-CN" sz="1200"/>
              <a:pPr algn="r" eaLnBrk="1" hangingPunct="1"/>
              <a:t>204</a:t>
            </a:fld>
            <a:endParaRPr lang="en-US" altLang="zh-CN" sz="1200"/>
          </a:p>
        </p:txBody>
      </p:sp>
      <p:sp>
        <p:nvSpPr>
          <p:cNvPr id="345091" name="Rectangle 2"/>
          <p:cNvSpPr>
            <a:spLocks noGrp="1" noRot="1" noChangeAspect="1" noChangeArrowheads="1" noTextEdit="1"/>
          </p:cNvSpPr>
          <p:nvPr>
            <p:ph type="sldImg"/>
          </p:nvPr>
        </p:nvSpPr>
        <p:spPr>
          <a:ln/>
        </p:spPr>
      </p:sp>
      <p:sp>
        <p:nvSpPr>
          <p:cNvPr id="345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68087996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AF79BD43-96C7-4A8F-B2C3-8D559529BCCA}" type="slidenum">
              <a:rPr lang="en-US" altLang="zh-CN" sz="1200"/>
              <a:pPr algn="r" eaLnBrk="1" hangingPunct="1"/>
              <a:t>205</a:t>
            </a:fld>
            <a:endParaRPr lang="en-US" altLang="zh-CN" sz="1200"/>
          </a:p>
        </p:txBody>
      </p:sp>
      <p:sp>
        <p:nvSpPr>
          <p:cNvPr id="347139" name="Rectangle 2"/>
          <p:cNvSpPr>
            <a:spLocks noGrp="1" noRot="1" noChangeAspect="1" noChangeArrowheads="1" noTextEdit="1"/>
          </p:cNvSpPr>
          <p:nvPr>
            <p:ph type="sldImg"/>
          </p:nvPr>
        </p:nvSpPr>
        <p:spPr>
          <a:ln/>
        </p:spPr>
      </p:sp>
      <p:sp>
        <p:nvSpPr>
          <p:cNvPr id="347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43984358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DE48BC1C-7D50-497F-A305-7B064A234ACF}" type="slidenum">
              <a:rPr lang="en-US" altLang="zh-CN" sz="1200">
                <a:solidFill>
                  <a:srgbClr val="000000"/>
                </a:solidFill>
              </a:rPr>
              <a:pPr algn="r" eaLnBrk="1" hangingPunct="1"/>
              <a:t>206</a:t>
            </a:fld>
            <a:endParaRPr lang="en-US" altLang="zh-CN" sz="1200">
              <a:solidFill>
                <a:srgbClr val="000000"/>
              </a:solidFill>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8281354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AF79BD43-96C7-4A8F-B2C3-8D559529BCCA}" type="slidenum">
              <a:rPr lang="en-US" altLang="zh-CN" sz="1200"/>
              <a:pPr algn="r" eaLnBrk="1" hangingPunct="1"/>
              <a:t>207</a:t>
            </a:fld>
            <a:endParaRPr lang="en-US" altLang="zh-CN" sz="1200"/>
          </a:p>
        </p:txBody>
      </p:sp>
      <p:sp>
        <p:nvSpPr>
          <p:cNvPr id="347139" name="Rectangle 2"/>
          <p:cNvSpPr>
            <a:spLocks noGrp="1" noRot="1" noChangeAspect="1" noChangeArrowheads="1" noTextEdit="1"/>
          </p:cNvSpPr>
          <p:nvPr>
            <p:ph type="sldImg"/>
          </p:nvPr>
        </p:nvSpPr>
        <p:spPr>
          <a:ln/>
        </p:spPr>
      </p:sp>
      <p:sp>
        <p:nvSpPr>
          <p:cNvPr id="347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43984358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96E72BD7-1F02-4ABB-BBA6-179D40CA7121}" type="slidenum">
              <a:rPr lang="en-US" altLang="zh-CN" sz="1200"/>
              <a:pPr algn="r" eaLnBrk="1" hangingPunct="1"/>
              <a:t>208</a:t>
            </a:fld>
            <a:endParaRPr lang="en-US" altLang="zh-CN" sz="1200"/>
          </a:p>
        </p:txBody>
      </p:sp>
      <p:sp>
        <p:nvSpPr>
          <p:cNvPr id="349187" name="Rectangle 2"/>
          <p:cNvSpPr>
            <a:spLocks noGrp="1" noRot="1" noChangeAspect="1" noChangeArrowheads="1" noTextEdit="1"/>
          </p:cNvSpPr>
          <p:nvPr>
            <p:ph type="sldImg"/>
          </p:nvPr>
        </p:nvSpPr>
        <p:spPr>
          <a:ln/>
        </p:spPr>
      </p:sp>
      <p:sp>
        <p:nvSpPr>
          <p:cNvPr id="349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876377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34885928-D3D0-4919-B4F0-DB5A6FD20794}" type="slidenum">
              <a:rPr lang="en-US" altLang="zh-CN" sz="1200">
                <a:solidFill>
                  <a:srgbClr val="000000"/>
                </a:solidFill>
              </a:rPr>
              <a:pPr algn="r" eaLnBrk="1" hangingPunct="1"/>
              <a:t>22</a:t>
            </a:fld>
            <a:endParaRPr lang="en-US" altLang="zh-CN" sz="1200">
              <a:solidFill>
                <a:srgbClr val="000000"/>
              </a:solidFill>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164726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F52F2D49-F1DB-4687-AA28-071B9CB517BB}" type="slidenum">
              <a:rPr lang="en-US" altLang="zh-CN" sz="1200"/>
              <a:pPr algn="r" eaLnBrk="1" hangingPunct="1"/>
              <a:t>23</a:t>
            </a:fld>
            <a:endParaRPr lang="en-US" altLang="zh-CN" sz="120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676915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F52F2D49-F1DB-4687-AA28-071B9CB517BB}" type="slidenum">
              <a:rPr lang="en-US" altLang="zh-CN" sz="1200">
                <a:solidFill>
                  <a:srgbClr val="000000"/>
                </a:solidFill>
              </a:rPr>
              <a:pPr algn="r" eaLnBrk="1" hangingPunct="1"/>
              <a:t>24</a:t>
            </a:fld>
            <a:endParaRPr lang="en-US" altLang="zh-CN" sz="1200">
              <a:solidFill>
                <a:srgbClr val="000000"/>
              </a:solidFill>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446704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D522157F-8872-4120-A050-69DD7AA719AF}" type="slidenum">
              <a:rPr lang="en-US" altLang="zh-CN" sz="1200"/>
              <a:pPr algn="r" eaLnBrk="1" hangingPunct="1"/>
              <a:t>25</a:t>
            </a:fld>
            <a:endParaRPr lang="en-US" altLang="zh-CN" sz="120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838708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E02BA06A-CB20-458E-9F69-151D46AF654F}" type="slidenum">
              <a:rPr lang="en-US" altLang="zh-CN" sz="1200"/>
              <a:pPr algn="r" eaLnBrk="1" hangingPunct="1"/>
              <a:t>26</a:t>
            </a:fld>
            <a:endParaRPr lang="en-US" altLang="zh-CN"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492555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EEF08303-2C9C-41B9-A8B5-36FD60992597}" type="slidenum">
              <a:rPr lang="en-US" altLang="zh-CN" sz="1200"/>
              <a:pPr algn="r" eaLnBrk="1" hangingPunct="1"/>
              <a:t>27</a:t>
            </a:fld>
            <a:endParaRPr lang="en-US" altLang="zh-CN" sz="120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660541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425A24D6-D78B-45C2-A974-3604F9A7A21F}" type="slidenum">
              <a:rPr lang="en-US" altLang="zh-CN" sz="1200"/>
              <a:pPr algn="r" eaLnBrk="1" hangingPunct="1"/>
              <a:t>28</a:t>
            </a:fld>
            <a:endParaRPr lang="en-US" altLang="zh-CN" sz="120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8743317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DD077D1B-DABC-4F29-8BA5-0BB8E0D6AD2E}" type="slidenum">
              <a:rPr lang="en-US" altLang="zh-CN" sz="1200"/>
              <a:pPr algn="r" eaLnBrk="1" hangingPunct="1"/>
              <a:t>29</a:t>
            </a:fld>
            <a:endParaRPr lang="en-US" altLang="zh-CN" sz="120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8388293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DD077D1B-DABC-4F29-8BA5-0BB8E0D6AD2E}" type="slidenum">
              <a:rPr lang="en-US" altLang="zh-CN" sz="1200">
                <a:solidFill>
                  <a:srgbClr val="000000"/>
                </a:solidFill>
              </a:rPr>
              <a:pPr algn="r" eaLnBrk="1" hangingPunct="1"/>
              <a:t>30</a:t>
            </a:fld>
            <a:endParaRPr lang="en-US" altLang="zh-CN" sz="1200">
              <a:solidFill>
                <a:srgbClr val="000000"/>
              </a:solidFill>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227754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fld id="{B0EB93AA-58D9-4D0A-AAF0-A640DC83C1E4}" type="slidenum">
              <a:rPr lang="en-US" altLang="zh-CN" sz="1200" smtClean="0">
                <a:solidFill>
                  <a:srgbClr val="000000"/>
                </a:solidFill>
              </a:rPr>
              <a:pPr/>
              <a:t>4</a:t>
            </a:fld>
            <a:endParaRPr lang="en-US" altLang="zh-CN" sz="1200">
              <a:solidFill>
                <a:srgbClr val="000000"/>
              </a:solidFill>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817177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A0613920-B2BA-4A9F-AB97-411F68A008E4}" type="slidenum">
              <a:rPr lang="en-US" altLang="zh-CN" sz="1200"/>
              <a:pPr algn="r" eaLnBrk="1" hangingPunct="1"/>
              <a:t>31</a:t>
            </a:fld>
            <a:endParaRPr lang="en-US" altLang="zh-CN" sz="120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960303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E32934D6-6C6E-4E9E-B9F8-592292F0971F}" type="slidenum">
              <a:rPr lang="en-US" altLang="zh-CN" sz="1200"/>
              <a:pPr algn="r" eaLnBrk="1" hangingPunct="1"/>
              <a:t>32</a:t>
            </a:fld>
            <a:endParaRPr lang="en-US" altLang="zh-CN" sz="120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680527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E32934D6-6C6E-4E9E-B9F8-592292F0971F}" type="slidenum">
              <a:rPr lang="en-US" altLang="zh-CN" sz="1200"/>
              <a:pPr algn="r" eaLnBrk="1" hangingPunct="1"/>
              <a:t>33</a:t>
            </a:fld>
            <a:endParaRPr lang="en-US" altLang="zh-CN" sz="120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528292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行列式的一个非常重要的问题是行列式值的计算。为了简化行列式的计算，对行列式的性质进行讨论是必要的。</a:t>
            </a:r>
          </a:p>
        </p:txBody>
      </p:sp>
    </p:spTree>
    <p:extLst>
      <p:ext uri="{BB962C8B-B14F-4D97-AF65-F5344CB8AC3E}">
        <p14:creationId xmlns:p14="http://schemas.microsoft.com/office/powerpoint/2010/main" val="8948841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4578B5B4-D44D-4C4F-BEBA-B2B1379D07E0}" type="slidenum">
              <a:rPr lang="en-US" altLang="zh-CN" sz="1200"/>
              <a:pPr algn="r" eaLnBrk="1" hangingPunct="1"/>
              <a:t>35</a:t>
            </a:fld>
            <a:endParaRPr lang="en-US" altLang="zh-CN" sz="120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2752101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FA193A2B-B495-4061-AE38-2F056173D14C}" type="slidenum">
              <a:rPr lang="en-US" altLang="zh-CN" sz="1200"/>
              <a:pPr algn="r" eaLnBrk="1" hangingPunct="1"/>
              <a:t>36</a:t>
            </a:fld>
            <a:endParaRPr lang="en-US" altLang="zh-CN" sz="120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464892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1AD3BF62-367A-4460-A484-89FF0F6578EC}" type="slidenum">
              <a:rPr lang="en-US" altLang="zh-CN" sz="1200"/>
              <a:pPr algn="r" eaLnBrk="1" hangingPunct="1"/>
              <a:t>37</a:t>
            </a:fld>
            <a:endParaRPr lang="en-US" altLang="zh-CN" sz="120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4898035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F8124DA0-775C-42AD-BBFA-9E7B544F019F}" type="slidenum">
              <a:rPr lang="en-US" altLang="zh-CN" sz="1200"/>
              <a:pPr algn="r" eaLnBrk="1" hangingPunct="1"/>
              <a:t>38</a:t>
            </a:fld>
            <a:endParaRPr lang="en-US" altLang="zh-CN" sz="120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40378829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28412103-FEB1-4944-855F-90BE49374C5E}" type="slidenum">
              <a:rPr lang="en-US" altLang="zh-CN" sz="1200"/>
              <a:pPr algn="r" eaLnBrk="1" hangingPunct="1"/>
              <a:t>39</a:t>
            </a:fld>
            <a:endParaRPr lang="en-US" altLang="zh-CN" sz="120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5665390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A147778C-B764-44B5-B5AF-2A44F950B881}" type="slidenum">
              <a:rPr lang="en-US" altLang="zh-CN" sz="1200"/>
              <a:pPr algn="r" eaLnBrk="1" hangingPunct="1"/>
              <a:t>40</a:t>
            </a:fld>
            <a:endParaRPr lang="en-US" altLang="zh-CN" sz="120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805074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fld id="{B696CA32-726E-47FD-A4BA-E85D920B0DB1}" type="slidenum">
              <a:rPr lang="en-US" altLang="zh-CN" sz="1200" smtClean="0">
                <a:solidFill>
                  <a:srgbClr val="000000"/>
                </a:solidFill>
              </a:rPr>
              <a:pPr/>
              <a:t>5</a:t>
            </a:fld>
            <a:endParaRPr lang="en-US" altLang="zh-CN" sz="1200">
              <a:solidFill>
                <a:srgbClr val="000000"/>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2634133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F58F945B-D02A-40F9-9A61-642CF2B8B83E}" type="slidenum">
              <a:rPr lang="en-US" altLang="zh-CN" sz="1200">
                <a:solidFill>
                  <a:srgbClr val="000000"/>
                </a:solidFill>
              </a:rPr>
              <a:pPr algn="r" eaLnBrk="1" hangingPunct="1"/>
              <a:t>41</a:t>
            </a:fld>
            <a:endParaRPr lang="en-US" altLang="zh-CN" sz="1200">
              <a:solidFill>
                <a:srgbClr val="000000"/>
              </a:solidFill>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9929608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D3EB96F2-7EFD-41CB-BA95-E1C4DA38812D}" type="slidenum">
              <a:rPr lang="en-US" altLang="zh-CN" sz="1200">
                <a:solidFill>
                  <a:srgbClr val="000000"/>
                </a:solidFill>
              </a:rPr>
              <a:pPr algn="r" eaLnBrk="1" hangingPunct="1"/>
              <a:t>42</a:t>
            </a:fld>
            <a:endParaRPr lang="en-US" altLang="zh-CN" sz="1200">
              <a:solidFill>
                <a:srgbClr val="000000"/>
              </a:solidFill>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40127943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54AF003A-2346-4E70-AEF8-0576F65F8542}" type="slidenum">
              <a:rPr lang="en-US" altLang="zh-CN" sz="1200">
                <a:solidFill>
                  <a:srgbClr val="000000"/>
                </a:solidFill>
              </a:rPr>
              <a:pPr algn="r" eaLnBrk="1" hangingPunct="1"/>
              <a:t>43</a:t>
            </a:fld>
            <a:endParaRPr lang="en-US" altLang="zh-CN" sz="1200">
              <a:solidFill>
                <a:srgbClr val="000000"/>
              </a:solidFill>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2915032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47F2CF81-45D4-4280-A939-85B46FC4A871}" type="slidenum">
              <a:rPr lang="en-US" altLang="zh-CN" sz="1200"/>
              <a:pPr algn="r" eaLnBrk="1" hangingPunct="1"/>
              <a:t>44</a:t>
            </a:fld>
            <a:endParaRPr lang="en-US" altLang="zh-CN" sz="12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1082467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F07E6E67-83A2-4D9E-8CBC-3F644C536E45}" type="slidenum">
              <a:rPr lang="en-US" altLang="zh-CN" sz="1200"/>
              <a:pPr algn="r" eaLnBrk="1" hangingPunct="1"/>
              <a:t>45</a:t>
            </a:fld>
            <a:endParaRPr lang="en-US" altLang="zh-CN" sz="120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1283170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AC38FC1C-6AC6-49F6-B220-B26E3F31C72C}" type="slidenum">
              <a:rPr lang="en-US" altLang="zh-CN" sz="1200"/>
              <a:pPr algn="r" eaLnBrk="1" hangingPunct="1"/>
              <a:t>46</a:t>
            </a:fld>
            <a:endParaRPr lang="en-US" altLang="zh-CN" sz="120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6599953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AC38FC1C-6AC6-49F6-B220-B26E3F31C72C}" type="slidenum">
              <a:rPr lang="en-US" altLang="zh-CN" sz="1200"/>
              <a:pPr algn="r" eaLnBrk="1" hangingPunct="1"/>
              <a:t>47</a:t>
            </a:fld>
            <a:endParaRPr lang="en-US" altLang="zh-CN" sz="120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9955312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AF1C7D4B-719C-41F5-8C26-98D95B4F5610}" type="slidenum">
              <a:rPr lang="en-US" altLang="zh-CN" sz="1200"/>
              <a:pPr algn="r" eaLnBrk="1" hangingPunct="1"/>
              <a:t>48</a:t>
            </a:fld>
            <a:endParaRPr lang="en-US" altLang="zh-CN" sz="120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8726708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E8B698A5-B10D-458B-9B76-89267AE9FDDD}" type="slidenum">
              <a:rPr lang="en-US" altLang="zh-CN" sz="1200"/>
              <a:pPr algn="r" eaLnBrk="1" hangingPunct="1"/>
              <a:t>49</a:t>
            </a:fld>
            <a:endParaRPr lang="en-US" altLang="zh-CN" sz="120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0403785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E8B698A5-B10D-458B-9B76-89267AE9FDDD}" type="slidenum">
              <a:rPr lang="en-US" altLang="zh-CN" sz="1200"/>
              <a:pPr algn="r" eaLnBrk="1" hangingPunct="1"/>
              <a:t>50</a:t>
            </a:fld>
            <a:endParaRPr lang="en-US" altLang="zh-CN" sz="120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452068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fld id="{244ADEE1-E4B6-4F34-A67F-5D44EF51C235}" type="slidenum">
              <a:rPr lang="en-US" altLang="zh-CN" sz="1200" smtClean="0">
                <a:solidFill>
                  <a:srgbClr val="000000"/>
                </a:solidFill>
              </a:rPr>
              <a:pPr/>
              <a:t>6</a:t>
            </a:fld>
            <a:endParaRPr lang="en-US" altLang="zh-CN" sz="1200">
              <a:solidFill>
                <a:srgbClr val="000000"/>
              </a:solidFill>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7079923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9083ADD3-5BD4-43B5-B307-76340AC8A3B0}" type="slidenum">
              <a:rPr lang="en-US" altLang="zh-CN" sz="1200">
                <a:solidFill>
                  <a:srgbClr val="000000"/>
                </a:solidFill>
              </a:rPr>
              <a:pPr algn="r" eaLnBrk="1" hangingPunct="1"/>
              <a:t>51</a:t>
            </a:fld>
            <a:endParaRPr lang="en-US" altLang="zh-CN" sz="1200">
              <a:solidFill>
                <a:srgbClr val="000000"/>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5428221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8CC1D363-C637-46FC-80F1-E7EC321A4787}" type="slidenum">
              <a:rPr lang="en-US" altLang="zh-CN" sz="1200">
                <a:solidFill>
                  <a:srgbClr val="000000"/>
                </a:solidFill>
              </a:rPr>
              <a:pPr algn="r" eaLnBrk="1" hangingPunct="1"/>
              <a:t>52</a:t>
            </a:fld>
            <a:endParaRPr lang="en-US" altLang="zh-CN" sz="1200">
              <a:solidFill>
                <a:srgbClr val="000000"/>
              </a:solidFill>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5396869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05166355-3FDB-438F-9398-4B21520B4982}" type="slidenum">
              <a:rPr lang="en-US" altLang="zh-CN" sz="1200"/>
              <a:pPr algn="r" eaLnBrk="1" hangingPunct="1"/>
              <a:t>53</a:t>
            </a:fld>
            <a:endParaRPr lang="en-US" altLang="zh-CN" sz="120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6862117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BA0FFE4C-8AA8-4684-BFBE-22A9D7FBF518}" type="slidenum">
              <a:rPr lang="en-US" altLang="zh-CN" sz="1200"/>
              <a:pPr algn="r" eaLnBrk="1" hangingPunct="1"/>
              <a:t>54</a:t>
            </a:fld>
            <a:endParaRPr lang="en-US" altLang="zh-CN" sz="120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4390571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EA087327-CEDF-452F-A2BB-D441944C0D03}" type="slidenum">
              <a:rPr lang="en-US" altLang="zh-CN" sz="1200"/>
              <a:pPr algn="r" eaLnBrk="1" hangingPunct="1"/>
              <a:t>55</a:t>
            </a:fld>
            <a:endParaRPr lang="en-US" altLang="zh-CN" sz="120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7909407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54AF003A-2346-4E70-AEF8-0576F65F8542}" type="slidenum">
              <a:rPr lang="en-US" altLang="zh-CN" sz="1200"/>
              <a:pPr algn="r" eaLnBrk="1" hangingPunct="1"/>
              <a:t>56</a:t>
            </a:fld>
            <a:endParaRPr lang="en-US" altLang="zh-CN" sz="120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706513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EA087327-CEDF-452F-A2BB-D441944C0D03}" type="slidenum">
              <a:rPr lang="en-US" altLang="zh-CN" sz="1200"/>
              <a:pPr algn="r" eaLnBrk="1" hangingPunct="1"/>
              <a:t>57</a:t>
            </a:fld>
            <a:endParaRPr lang="en-US" altLang="zh-CN" sz="120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0237681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34CEE2C6-1CED-4D8F-89B0-CD80BDFC4F67}" type="slidenum">
              <a:rPr lang="en-US" altLang="zh-CN" sz="1200"/>
              <a:pPr algn="r" eaLnBrk="1" hangingPunct="1"/>
              <a:t>58</a:t>
            </a:fld>
            <a:endParaRPr lang="en-US" altLang="zh-CN" sz="120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7676178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525DC2BB-16E2-4BE8-B889-62A000775E82}" type="slidenum">
              <a:rPr lang="en-US" altLang="zh-CN" sz="1200">
                <a:solidFill>
                  <a:srgbClr val="000000"/>
                </a:solidFill>
              </a:rPr>
              <a:pPr algn="r" eaLnBrk="1" hangingPunct="1"/>
              <a:t>59</a:t>
            </a:fld>
            <a:endParaRPr lang="en-US" altLang="zh-CN" sz="1200">
              <a:solidFill>
                <a:srgbClr val="000000"/>
              </a:solidFill>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3768010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AF1F498B-064E-4FD1-8162-EF475C953AE8}" type="slidenum">
              <a:rPr lang="en-US" altLang="zh-CN" sz="1200">
                <a:solidFill>
                  <a:srgbClr val="000000"/>
                </a:solidFill>
              </a:rPr>
              <a:pPr algn="r" eaLnBrk="1" hangingPunct="1"/>
              <a:t>60</a:t>
            </a:fld>
            <a:endParaRPr lang="en-US" altLang="zh-CN" sz="1200">
              <a:solidFill>
                <a:srgbClr val="000000"/>
              </a:solidFill>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605924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1002154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8CC1D363-C637-46FC-80F1-E7EC321A4787}" type="slidenum">
              <a:rPr lang="en-US" altLang="zh-CN" sz="1200">
                <a:solidFill>
                  <a:srgbClr val="000000"/>
                </a:solidFill>
              </a:rPr>
              <a:pPr algn="r" eaLnBrk="1" hangingPunct="1"/>
              <a:t>61</a:t>
            </a:fld>
            <a:endParaRPr lang="en-US" altLang="zh-CN" sz="1200">
              <a:solidFill>
                <a:srgbClr val="000000"/>
              </a:solidFill>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0798377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AF1F498B-064E-4FD1-8162-EF475C953AE8}" type="slidenum">
              <a:rPr lang="en-US" altLang="zh-CN" sz="1200">
                <a:solidFill>
                  <a:srgbClr val="000000"/>
                </a:solidFill>
              </a:rPr>
              <a:pPr algn="r" eaLnBrk="1" hangingPunct="1"/>
              <a:t>62</a:t>
            </a:fld>
            <a:endParaRPr lang="en-US" altLang="zh-CN" sz="1200">
              <a:solidFill>
                <a:srgbClr val="000000"/>
              </a:solidFill>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7778633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D67D2D5F-194C-4CE6-B0A1-4B58DFDF065B}" type="slidenum">
              <a:rPr lang="en-US" altLang="zh-CN" sz="1200"/>
              <a:pPr algn="r" eaLnBrk="1" hangingPunct="1"/>
              <a:t>63</a:t>
            </a:fld>
            <a:endParaRPr lang="en-US" altLang="zh-CN" sz="120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1642440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34CEE2C6-1CED-4D8F-89B0-CD80BDFC4F67}" type="slidenum">
              <a:rPr lang="en-US" altLang="zh-CN" sz="1200">
                <a:solidFill>
                  <a:srgbClr val="000000"/>
                </a:solidFill>
              </a:rPr>
              <a:pPr algn="r" eaLnBrk="1" hangingPunct="1"/>
              <a:t>64</a:t>
            </a:fld>
            <a:endParaRPr lang="en-US" altLang="zh-CN" sz="1200">
              <a:solidFill>
                <a:srgbClr val="000000"/>
              </a:solidFill>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140814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5964FF82-0266-4E1D-BE19-0B9183836362}" type="slidenum">
              <a:rPr lang="en-US" altLang="zh-CN" sz="1200"/>
              <a:pPr algn="r" eaLnBrk="1" hangingPunct="1"/>
              <a:t>65</a:t>
            </a:fld>
            <a:endParaRPr lang="en-US" altLang="zh-CN" sz="120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3287054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570B1A02-1089-4F58-8F4B-F3C98B83FFBE}" type="slidenum">
              <a:rPr lang="en-US" altLang="zh-CN" sz="1200"/>
              <a:pPr algn="r" eaLnBrk="1" hangingPunct="1"/>
              <a:t>66</a:t>
            </a:fld>
            <a:endParaRPr lang="en-US" altLang="zh-CN" sz="120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3896964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570B1A02-1089-4F58-8F4B-F3C98B83FFBE}" type="slidenum">
              <a:rPr lang="en-US" altLang="zh-CN" sz="1200"/>
              <a:pPr algn="r" eaLnBrk="1" hangingPunct="1"/>
              <a:t>67</a:t>
            </a:fld>
            <a:endParaRPr lang="en-US" altLang="zh-CN" sz="120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3896964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12417D36-CBCE-4462-A891-AE33404836EF}" type="slidenum">
              <a:rPr lang="en-US" altLang="zh-CN" sz="1200"/>
              <a:pPr algn="r" eaLnBrk="1" hangingPunct="1"/>
              <a:t>68</a:t>
            </a:fld>
            <a:endParaRPr lang="en-US" altLang="zh-CN" sz="120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4465682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716D1A24-0CB5-4D48-94DC-2454CAFB1F8F}" type="slidenum">
              <a:rPr lang="en-US" altLang="zh-CN" sz="1200"/>
              <a:pPr algn="r" eaLnBrk="1" hangingPunct="1"/>
              <a:t>69</a:t>
            </a:fld>
            <a:endParaRPr lang="en-US" altLang="zh-CN" sz="120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6234639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C2A5D4CB-A553-436C-951C-E05E1760AFE1}" type="slidenum">
              <a:rPr lang="en-US" altLang="zh-CN" sz="1200"/>
              <a:pPr algn="r" eaLnBrk="1" hangingPunct="1"/>
              <a:t>70</a:t>
            </a:fld>
            <a:endParaRPr lang="en-US" altLang="zh-CN" sz="120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4144073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D5ECBF74-4C1B-429E-A8D4-DB20FBDBF602}" type="slidenum">
              <a:rPr lang="en-US" altLang="zh-CN" sz="1200"/>
              <a:pPr algn="r" eaLnBrk="1" hangingPunct="1"/>
              <a:t>8</a:t>
            </a:fld>
            <a:endParaRPr lang="en-US" altLang="zh-CN" sz="120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由四个数构造一个数的规则。从形式看为了便于记忆和推广。</a:t>
            </a:r>
          </a:p>
        </p:txBody>
      </p:sp>
    </p:spTree>
    <p:extLst>
      <p:ext uri="{BB962C8B-B14F-4D97-AF65-F5344CB8AC3E}">
        <p14:creationId xmlns:p14="http://schemas.microsoft.com/office/powerpoint/2010/main" val="34481383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5207F00C-1951-4F11-BA4B-0DD2016D75A8}" type="slidenum">
              <a:rPr lang="en-US" altLang="zh-CN" sz="1200"/>
              <a:pPr algn="r" eaLnBrk="1" hangingPunct="1"/>
              <a:t>71</a:t>
            </a:fld>
            <a:endParaRPr lang="en-US" altLang="zh-CN" sz="120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299368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34118F0F-39E9-431E-AF7B-F1C62D36460E}" type="slidenum">
              <a:rPr lang="en-US" altLang="zh-CN" sz="1200"/>
              <a:pPr algn="r" eaLnBrk="1" hangingPunct="1"/>
              <a:t>72</a:t>
            </a:fld>
            <a:endParaRPr lang="en-US" altLang="zh-CN" sz="120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3899769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34118F0F-39E9-431E-AF7B-F1C62D36460E}" type="slidenum">
              <a:rPr lang="en-US" altLang="zh-CN" sz="1200"/>
              <a:pPr algn="r" eaLnBrk="1" hangingPunct="1"/>
              <a:t>73</a:t>
            </a:fld>
            <a:endParaRPr lang="en-US" altLang="zh-CN" sz="120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3899769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06731F40-976E-4D94-BE66-B311A2C5B1C9}" type="slidenum">
              <a:rPr lang="en-US" altLang="zh-CN" sz="1200"/>
              <a:pPr algn="r" eaLnBrk="1" hangingPunct="1"/>
              <a:t>74</a:t>
            </a:fld>
            <a:endParaRPr lang="en-US" altLang="zh-CN" sz="120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该性质是我们计算行列式常用的工具，用它可以将行列式变成容易计算值的行列式的形式，比如三角行列式和斜三角行列式等。</a:t>
            </a:r>
          </a:p>
        </p:txBody>
      </p:sp>
    </p:spTree>
    <p:extLst>
      <p:ext uri="{BB962C8B-B14F-4D97-AF65-F5344CB8AC3E}">
        <p14:creationId xmlns:p14="http://schemas.microsoft.com/office/powerpoint/2010/main" val="9387027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34118F0F-39E9-431E-AF7B-F1C62D36460E}" type="slidenum">
              <a:rPr lang="en-US" altLang="zh-CN" sz="1200"/>
              <a:pPr algn="r" eaLnBrk="1" hangingPunct="1"/>
              <a:t>75</a:t>
            </a:fld>
            <a:endParaRPr lang="en-US" altLang="zh-CN" sz="120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3899769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1AD3BF62-367A-4460-A484-89FF0F6578EC}" type="slidenum">
              <a:rPr lang="en-US" altLang="zh-CN" sz="1200"/>
              <a:pPr algn="r" eaLnBrk="1" hangingPunct="1"/>
              <a:t>76</a:t>
            </a:fld>
            <a:endParaRPr lang="en-US" altLang="zh-CN" sz="120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7936654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570B1A02-1089-4F58-8F4B-F3C98B83FFBE}" type="slidenum">
              <a:rPr lang="en-US" altLang="zh-CN" sz="1200">
                <a:solidFill>
                  <a:srgbClr val="000000"/>
                </a:solidFill>
              </a:rPr>
              <a:pPr algn="r" eaLnBrk="1" hangingPunct="1"/>
              <a:t>77</a:t>
            </a:fld>
            <a:endParaRPr lang="en-US" altLang="zh-CN" sz="1200">
              <a:solidFill>
                <a:srgbClr val="000000"/>
              </a:solidFill>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9004514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06731F40-976E-4D94-BE66-B311A2C5B1C9}" type="slidenum">
              <a:rPr lang="en-US" altLang="zh-CN" sz="1200">
                <a:solidFill>
                  <a:srgbClr val="000000"/>
                </a:solidFill>
              </a:rPr>
              <a:pPr algn="r" eaLnBrk="1" hangingPunct="1"/>
              <a:t>78</a:t>
            </a:fld>
            <a:endParaRPr lang="en-US" altLang="zh-CN" sz="1200">
              <a:solidFill>
                <a:srgbClr val="000000"/>
              </a:solidFill>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该性质是我们计算行列式常用的工具，用它可以将行列式变成容易计算值的行列式的形式，比如三角行列式和斜三角行列式等。</a:t>
            </a:r>
          </a:p>
        </p:txBody>
      </p:sp>
    </p:spTree>
    <p:extLst>
      <p:ext uri="{BB962C8B-B14F-4D97-AF65-F5344CB8AC3E}">
        <p14:creationId xmlns:p14="http://schemas.microsoft.com/office/powerpoint/2010/main" val="18156036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2B05111D-FD29-436A-82C6-B579FABE6148}" type="slidenum">
              <a:rPr lang="en-US" altLang="zh-CN" sz="1200"/>
              <a:pPr algn="r" eaLnBrk="1" hangingPunct="1"/>
              <a:t>79</a:t>
            </a:fld>
            <a:endParaRPr lang="en-US" altLang="zh-CN" sz="120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34703990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4187E8A3-8F1A-4E35-B6B4-A62F240C2848}" type="slidenum">
              <a:rPr lang="en-US" altLang="zh-CN" sz="1200"/>
              <a:pPr algn="r" eaLnBrk="1" hangingPunct="1"/>
              <a:t>80</a:t>
            </a:fld>
            <a:endParaRPr lang="en-US" altLang="zh-CN" sz="120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在行列式的讨论中，其行与列是对称的，对于行的性质对列也是对的。这取决于转置行列式的定义及其性质。</a:t>
            </a:r>
          </a:p>
        </p:txBody>
      </p:sp>
    </p:spTree>
    <p:extLst>
      <p:ext uri="{BB962C8B-B14F-4D97-AF65-F5344CB8AC3E}">
        <p14:creationId xmlns:p14="http://schemas.microsoft.com/office/powerpoint/2010/main" val="629586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FE594357-126C-4ACD-9480-A42FC5B6B41D}" type="slidenum">
              <a:rPr lang="en-US" altLang="zh-CN" sz="1200"/>
              <a:pPr algn="r" eaLnBrk="1" hangingPunct="1"/>
              <a:t>9</a:t>
            </a:fld>
            <a:endParaRPr lang="en-US" altLang="zh-CN" sz="12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0594717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9049AC08-89C7-41F0-A723-E4CD7B7C6E65}" type="slidenum">
              <a:rPr lang="en-US" altLang="zh-CN" sz="1200"/>
              <a:pPr algn="r" eaLnBrk="1" hangingPunct="1"/>
              <a:t>81</a:t>
            </a:fld>
            <a:endParaRPr lang="en-US" altLang="zh-CN" sz="1200"/>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5637023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A80D298C-DF68-4A48-B776-43BBB3E1E850}" type="slidenum">
              <a:rPr lang="en-US" altLang="zh-CN" sz="1200"/>
              <a:pPr algn="r" eaLnBrk="1" hangingPunct="1"/>
              <a:t>82</a:t>
            </a:fld>
            <a:endParaRPr lang="en-US" altLang="zh-CN" sz="120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5985277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5E42ADE3-9ACD-479F-9907-FCFC132A27D7}" type="slidenum">
              <a:rPr lang="en-US" altLang="zh-CN" sz="1200"/>
              <a:pPr algn="r" eaLnBrk="1" hangingPunct="1"/>
              <a:t>83</a:t>
            </a:fld>
            <a:endParaRPr lang="en-US" altLang="zh-CN" sz="120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4500413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E4039B1C-0E3F-4665-A5FB-3BC4C7D2A806}" type="slidenum">
              <a:rPr lang="en-US" altLang="zh-CN" sz="1200"/>
              <a:pPr algn="r" eaLnBrk="1" hangingPunct="1"/>
              <a:t>84</a:t>
            </a:fld>
            <a:endParaRPr lang="en-US" altLang="zh-CN" sz="120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42223323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6163BB13-7309-4199-B2F4-BEA4D816E5F5}" type="slidenum">
              <a:rPr lang="en-US" altLang="zh-CN" sz="1200"/>
              <a:pPr algn="r" eaLnBrk="1" hangingPunct="1"/>
              <a:t>85</a:t>
            </a:fld>
            <a:endParaRPr lang="en-US" altLang="zh-CN" sz="120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4227556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3CD4CBA1-7BEA-4F71-A34D-070421033A99}" type="slidenum">
              <a:rPr lang="en-US" altLang="zh-CN" sz="1200"/>
              <a:pPr algn="r" eaLnBrk="1" hangingPunct="1"/>
              <a:t>86</a:t>
            </a:fld>
            <a:endParaRPr lang="en-US" altLang="zh-CN" sz="120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4669883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C14C4651-1235-491B-80B4-CCC1833197EA}" type="slidenum">
              <a:rPr lang="en-US" altLang="zh-CN" sz="1200"/>
              <a:pPr algn="r" eaLnBrk="1" hangingPunct="1"/>
              <a:t>87</a:t>
            </a:fld>
            <a:endParaRPr lang="en-US" altLang="zh-CN" sz="120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6321731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C14C4651-1235-491B-80B4-CCC1833197EA}" type="slidenum">
              <a:rPr lang="en-US" altLang="zh-CN" sz="1200"/>
              <a:pPr algn="r" eaLnBrk="1" hangingPunct="1"/>
              <a:t>88</a:t>
            </a:fld>
            <a:endParaRPr lang="en-US" altLang="zh-CN" sz="120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6321731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1CD60B89-BFCE-48CC-9EB4-5A8CC744D4A3}" type="slidenum">
              <a:rPr lang="en-US" altLang="zh-CN" sz="1200"/>
              <a:pPr algn="r" eaLnBrk="1" hangingPunct="1"/>
              <a:t>89</a:t>
            </a:fld>
            <a:endParaRPr lang="en-US" altLang="zh-CN" sz="120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7809953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2B05111D-FD29-436A-82C6-B579FABE6148}" type="slidenum">
              <a:rPr lang="en-US" altLang="zh-CN" sz="1200"/>
              <a:pPr algn="r" eaLnBrk="1" hangingPunct="1"/>
              <a:t>90</a:t>
            </a:fld>
            <a:endParaRPr lang="en-US" altLang="zh-CN" sz="120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3470399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fld id="{76D2E8F8-834A-4AD3-8AD3-56E24B8DFB26}" type="slidenum">
              <a:rPr lang="en-US" altLang="zh-CN" sz="1200" smtClean="0"/>
              <a:pPr/>
              <a:t>10</a:t>
            </a:fld>
            <a:endParaRPr lang="en-US" altLang="zh-CN" sz="120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37299536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F3886025-A326-4A54-98D3-4BC5870BD28E}" type="slidenum">
              <a:rPr lang="en-US" altLang="zh-CN" sz="1200"/>
              <a:pPr algn="r" eaLnBrk="1" hangingPunct="1"/>
              <a:t>91</a:t>
            </a:fld>
            <a:endParaRPr lang="en-US" altLang="zh-CN" sz="120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6782071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1156AB6F-6FD4-48BB-B1EA-C19515F6BFB1}" type="slidenum">
              <a:rPr lang="en-US" altLang="zh-CN" sz="1200"/>
              <a:pPr algn="r" eaLnBrk="1" hangingPunct="1"/>
              <a:t>92</a:t>
            </a:fld>
            <a:endParaRPr lang="en-US" altLang="zh-CN" sz="120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0486737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D1E2D1CB-1243-403F-9AF6-0AD562FEC505}" type="slidenum">
              <a:rPr lang="en-US" altLang="zh-CN" sz="1200"/>
              <a:pPr algn="r" eaLnBrk="1" hangingPunct="1"/>
              <a:t>93</a:t>
            </a:fld>
            <a:endParaRPr lang="en-US" altLang="zh-CN" sz="1200"/>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交换两行</a:t>
            </a:r>
            <a:endParaRPr lang="zh-CN" altLang="en-US" dirty="0"/>
          </a:p>
        </p:txBody>
      </p:sp>
    </p:spTree>
    <p:extLst>
      <p:ext uri="{BB962C8B-B14F-4D97-AF65-F5344CB8AC3E}">
        <p14:creationId xmlns:p14="http://schemas.microsoft.com/office/powerpoint/2010/main" val="3287748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EC0E1354-9048-4469-B616-2289A9479D03}" type="slidenum">
              <a:rPr lang="en-US" altLang="zh-CN" sz="1200"/>
              <a:pPr algn="r" eaLnBrk="1" hangingPunct="1"/>
              <a:t>94</a:t>
            </a:fld>
            <a:endParaRPr lang="en-US" altLang="zh-CN" sz="1200"/>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5353498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EC0E1354-9048-4469-B616-2289A9479D03}" type="slidenum">
              <a:rPr lang="en-US" altLang="zh-CN" sz="1200"/>
              <a:pPr algn="r" eaLnBrk="1" hangingPunct="1"/>
              <a:t>95</a:t>
            </a:fld>
            <a:endParaRPr lang="en-US" altLang="zh-CN" sz="1200"/>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2805909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0874578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3936A97A-BD62-4D7C-8A65-25520A1CB88D}" type="slidenum">
              <a:rPr lang="en-US" altLang="zh-CN" sz="1200"/>
              <a:pPr algn="r" eaLnBrk="1" hangingPunct="1"/>
              <a:t>97</a:t>
            </a:fld>
            <a:endParaRPr lang="en-US" altLang="zh-CN" sz="1200"/>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9398209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DB1F36A5-81CA-4086-A128-231BE6915C28}" type="slidenum">
              <a:rPr lang="en-US" altLang="zh-CN" sz="1200"/>
              <a:pPr algn="r" eaLnBrk="1" hangingPunct="1"/>
              <a:t>98</a:t>
            </a:fld>
            <a:endParaRPr lang="en-US" altLang="zh-CN" sz="1200"/>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419962472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D04EF127-CE05-4613-AC41-D5A840481FCB}" type="slidenum">
              <a:rPr lang="en-US" altLang="zh-CN" sz="1200"/>
              <a:pPr algn="r" eaLnBrk="1" hangingPunct="1"/>
              <a:t>99</a:t>
            </a:fld>
            <a:endParaRPr lang="en-US" altLang="zh-CN" sz="1200"/>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5368332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1000">
                <a:solidFill>
                  <a:schemeClr val="tx1"/>
                </a:solidFill>
                <a:latin typeface="Times New Roman" panose="02020603050405020304" pitchFamily="18" charset="0"/>
                <a:ea typeface="宋体" panose="02010600030101010101" pitchFamily="2" charset="-122"/>
              </a:defRPr>
            </a:lvl1pPr>
            <a:lvl2pPr marL="742950" indent="-285750">
              <a:defRPr kumimoji="1" sz="1000">
                <a:solidFill>
                  <a:schemeClr val="tx1"/>
                </a:solidFill>
                <a:latin typeface="Times New Roman" panose="02020603050405020304" pitchFamily="18" charset="0"/>
                <a:ea typeface="宋体" panose="02010600030101010101" pitchFamily="2" charset="-122"/>
              </a:defRPr>
            </a:lvl2pPr>
            <a:lvl3pPr marL="1143000" indent="-228600">
              <a:defRPr kumimoji="1" sz="1000">
                <a:solidFill>
                  <a:schemeClr val="tx1"/>
                </a:solidFill>
                <a:latin typeface="Times New Roman" panose="02020603050405020304" pitchFamily="18" charset="0"/>
                <a:ea typeface="宋体" panose="02010600030101010101" pitchFamily="2" charset="-122"/>
              </a:defRPr>
            </a:lvl3pPr>
            <a:lvl4pPr marL="1600200" indent="-228600">
              <a:defRPr kumimoji="1" sz="1000">
                <a:solidFill>
                  <a:schemeClr val="tx1"/>
                </a:solidFill>
                <a:latin typeface="Times New Roman" panose="02020603050405020304" pitchFamily="18" charset="0"/>
                <a:ea typeface="宋体" panose="02010600030101010101" pitchFamily="2" charset="-122"/>
              </a:defRPr>
            </a:lvl4pPr>
            <a:lvl5pPr marL="2057400" indent="-228600">
              <a:defRPr kumimoji="1" sz="1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1000">
                <a:solidFill>
                  <a:schemeClr val="tx1"/>
                </a:solidFill>
                <a:latin typeface="Times New Roman" panose="02020603050405020304" pitchFamily="18" charset="0"/>
                <a:ea typeface="宋体" panose="02010600030101010101" pitchFamily="2" charset="-122"/>
              </a:defRPr>
            </a:lvl9pPr>
          </a:lstStyle>
          <a:p>
            <a:pPr algn="r" eaLnBrk="1" hangingPunct="1"/>
            <a:fld id="{D3279B8B-5859-4483-8E56-DEB05CFB8A2A}" type="slidenum">
              <a:rPr lang="en-US" altLang="zh-CN" sz="1200"/>
              <a:pPr algn="r" eaLnBrk="1" hangingPunct="1"/>
              <a:t>100</a:t>
            </a:fld>
            <a:endParaRPr lang="en-US" altLang="zh-CN" sz="1200"/>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8692613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4.jpeg"/><Relationship Id="rId5" Type="http://schemas.openxmlformats.org/officeDocument/2006/relationships/image" Target="../media/image3.gif"/><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4.xml"/><Relationship Id="rId1" Type="http://schemas.openxmlformats.org/officeDocument/2006/relationships/themeOverride" Target="../theme/themeOverride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FFFFFF"/>
        </a:solidFill>
        <a:effectLst/>
      </p:bgPr>
    </p:bg>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0" y="0"/>
          <a:ext cx="9144000" cy="4876800"/>
        </p:xfrm>
        <a:graphic>
          <a:graphicData uri="http://schemas.openxmlformats.org/presentationml/2006/ole">
            <mc:AlternateContent xmlns:mc="http://schemas.openxmlformats.org/markup-compatibility/2006">
              <mc:Choice xmlns:v="urn:schemas-microsoft-com:vml" Requires="v">
                <p:oleObj spid="_x0000_s461878" name="Image" r:id="rId3" imgW="13003175" imgH="6933333" progId="">
                  <p:embed/>
                </p:oleObj>
              </mc:Choice>
              <mc:Fallback>
                <p:oleObj name="Image" r:id="rId3" imgW="13003175" imgH="6933333" progId="">
                  <p:embed/>
                  <p:pic>
                    <p:nvPicPr>
                      <p:cNvPr id="0"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 Box 4"/>
          <p:cNvSpPr txBox="1">
            <a:spLocks noChangeArrowheads="1"/>
          </p:cNvSpPr>
          <p:nvPr/>
        </p:nvSpPr>
        <p:spPr bwMode="auto">
          <a:xfrm>
            <a:off x="381000" y="228600"/>
            <a:ext cx="2967038" cy="457200"/>
          </a:xfrm>
          <a:prstGeom prst="rect">
            <a:avLst/>
          </a:prstGeom>
          <a:gradFill rotWithShape="1">
            <a:gsLst>
              <a:gs pos="0">
                <a:schemeClr val="accent1"/>
              </a:gs>
              <a:gs pos="50000">
                <a:schemeClr val="accent1">
                  <a:gamma/>
                  <a:shade val="46275"/>
                  <a:invGamma/>
                </a:schemeClr>
              </a:gs>
              <a:gs pos="100000">
                <a:schemeClr val="accent1"/>
              </a:gs>
            </a:gsLst>
            <a:lin ang="5400000" scaled="1"/>
          </a:gradFill>
          <a:ln w="9525">
            <a:noFill/>
            <a:miter lim="800000"/>
            <a:headEnd/>
            <a:tailEnd/>
          </a:ln>
          <a:effectLst/>
        </p:spPr>
        <p:txBody>
          <a:bodyPr>
            <a:spAutoFit/>
          </a:bodyPr>
          <a:lstStyle/>
          <a:p>
            <a:pPr eaLnBrk="1" hangingPunct="1">
              <a:spcBef>
                <a:spcPct val="50000"/>
              </a:spcBef>
              <a:defRPr/>
            </a:pPr>
            <a:r>
              <a:rPr kumimoji="0" lang="en-US" altLang="zh-CN" sz="2400" b="1">
                <a:solidFill>
                  <a:schemeClr val="bg1"/>
                </a:solidFill>
                <a:effectLst>
                  <a:outerShdw blurRad="38100" dist="38100" dir="2700000" algn="tl">
                    <a:srgbClr val="000000"/>
                  </a:outerShdw>
                </a:effectLst>
                <a:ea typeface="华文中宋" pitchFamily="2" charset="-122"/>
              </a:rPr>
              <a:t>Shenzhen  University</a:t>
            </a:r>
          </a:p>
        </p:txBody>
      </p:sp>
      <p:pic>
        <p:nvPicPr>
          <p:cNvPr id="5" name="Picture 5" descr="5"/>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7500" y="1743075"/>
            <a:ext cx="139065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transfile?id=0028410B"/>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068638"/>
            <a:ext cx="6300788"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4572000" y="4941888"/>
            <a:ext cx="457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000">
                <a:solidFill>
                  <a:schemeClr val="tx1"/>
                </a:solidFill>
                <a:latin typeface="Times New Roman" pitchFamily="18" charset="0"/>
                <a:ea typeface="宋体" pitchFamily="2" charset="-122"/>
              </a:defRPr>
            </a:lvl1pPr>
            <a:lvl2pPr marL="742950" indent="-285750" eaLnBrk="0" hangingPunct="0">
              <a:defRPr kumimoji="1" sz="1000">
                <a:solidFill>
                  <a:schemeClr val="tx1"/>
                </a:solidFill>
                <a:latin typeface="Times New Roman" pitchFamily="18" charset="0"/>
                <a:ea typeface="宋体" pitchFamily="2" charset="-122"/>
              </a:defRPr>
            </a:lvl2pPr>
            <a:lvl3pPr marL="1143000" indent="-228600" eaLnBrk="0" hangingPunct="0">
              <a:defRPr kumimoji="1" sz="1000">
                <a:solidFill>
                  <a:schemeClr val="tx1"/>
                </a:solidFill>
                <a:latin typeface="Times New Roman" pitchFamily="18" charset="0"/>
                <a:ea typeface="宋体" pitchFamily="2" charset="-122"/>
              </a:defRPr>
            </a:lvl3pPr>
            <a:lvl4pPr marL="1600200" indent="-228600" eaLnBrk="0" hangingPunct="0">
              <a:defRPr kumimoji="1" sz="1000">
                <a:solidFill>
                  <a:schemeClr val="tx1"/>
                </a:solidFill>
                <a:latin typeface="Times New Roman" pitchFamily="18" charset="0"/>
                <a:ea typeface="宋体" pitchFamily="2" charset="-122"/>
              </a:defRPr>
            </a:lvl4pPr>
            <a:lvl5pPr marL="2057400" indent="-228600" eaLnBrk="0" hangingPunct="0">
              <a:defRPr kumimoji="1" sz="1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9pPr>
          </a:lstStyle>
          <a:p>
            <a:pPr eaLnBrk="1" hangingPunct="1">
              <a:spcBef>
                <a:spcPct val="50000"/>
              </a:spcBef>
              <a:buClr>
                <a:schemeClr val="bg1"/>
              </a:buClr>
              <a:buFont typeface="Wingdings" pitchFamily="2" charset="2"/>
              <a:buChar char="u"/>
              <a:defRPr/>
            </a:pPr>
            <a:r>
              <a:rPr kumimoji="0" lang="en-US" altLang="zh-CN" sz="4400">
                <a:latin typeface="Arial" charset="0"/>
                <a:ea typeface="黑体" pitchFamily="2" charset="-122"/>
              </a:rPr>
              <a:t> </a:t>
            </a:r>
            <a:r>
              <a:rPr kumimoji="0" lang="zh-CN" altLang="en-US" sz="4400">
                <a:solidFill>
                  <a:schemeClr val="bg1"/>
                </a:solidFill>
                <a:latin typeface="Arial" charset="0"/>
                <a:ea typeface="黑体" pitchFamily="2" charset="-122"/>
              </a:rPr>
              <a:t>主讲</a:t>
            </a:r>
            <a:r>
              <a:rPr kumimoji="0" lang="zh-CN" altLang="en-US" sz="4400">
                <a:solidFill>
                  <a:schemeClr val="bg1"/>
                </a:solidFill>
                <a:ea typeface="黑体" pitchFamily="2" charset="-122"/>
              </a:rPr>
              <a:t>：</a:t>
            </a:r>
            <a:r>
              <a:rPr kumimoji="0" lang="zh-CN" altLang="en-US" sz="4400">
                <a:solidFill>
                  <a:schemeClr val="bg1"/>
                </a:solidFill>
                <a:latin typeface="Arial" charset="0"/>
                <a:ea typeface="华文行楷" pitchFamily="2" charset="-122"/>
              </a:rPr>
              <a:t>张文俊</a:t>
            </a:r>
          </a:p>
        </p:txBody>
      </p:sp>
      <p:sp>
        <p:nvSpPr>
          <p:cNvPr id="8" name="AutoShape 8"/>
          <p:cNvSpPr>
            <a:spLocks noChangeArrowheads="1"/>
          </p:cNvSpPr>
          <p:nvPr/>
        </p:nvSpPr>
        <p:spPr bwMode="auto">
          <a:xfrm rot="16200000">
            <a:off x="6947695" y="2564606"/>
            <a:ext cx="792162" cy="1800225"/>
          </a:xfrm>
          <a:prstGeom prst="moon">
            <a:avLst>
              <a:gd name="adj" fmla="val 50000"/>
            </a:avLst>
          </a:prstGeom>
          <a:solidFill>
            <a:srgbClr val="265A7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1000">
                <a:solidFill>
                  <a:schemeClr val="tx1"/>
                </a:solidFill>
                <a:latin typeface="Times New Roman" pitchFamily="18" charset="0"/>
                <a:ea typeface="宋体" pitchFamily="2" charset="-122"/>
              </a:defRPr>
            </a:lvl1pPr>
            <a:lvl2pPr marL="742950" indent="-285750" eaLnBrk="0" hangingPunct="0">
              <a:defRPr kumimoji="1" sz="1000">
                <a:solidFill>
                  <a:schemeClr val="tx1"/>
                </a:solidFill>
                <a:latin typeface="Times New Roman" pitchFamily="18" charset="0"/>
                <a:ea typeface="宋体" pitchFamily="2" charset="-122"/>
              </a:defRPr>
            </a:lvl2pPr>
            <a:lvl3pPr marL="1143000" indent="-228600" eaLnBrk="0" hangingPunct="0">
              <a:defRPr kumimoji="1" sz="1000">
                <a:solidFill>
                  <a:schemeClr val="tx1"/>
                </a:solidFill>
                <a:latin typeface="Times New Roman" pitchFamily="18" charset="0"/>
                <a:ea typeface="宋体" pitchFamily="2" charset="-122"/>
              </a:defRPr>
            </a:lvl3pPr>
            <a:lvl4pPr marL="1600200" indent="-228600" eaLnBrk="0" hangingPunct="0">
              <a:defRPr kumimoji="1" sz="1000">
                <a:solidFill>
                  <a:schemeClr val="tx1"/>
                </a:solidFill>
                <a:latin typeface="Times New Roman" pitchFamily="18" charset="0"/>
                <a:ea typeface="宋体" pitchFamily="2" charset="-122"/>
              </a:defRPr>
            </a:lvl4pPr>
            <a:lvl5pPr marL="2057400" indent="-228600" eaLnBrk="0" hangingPunct="0">
              <a:defRPr kumimoji="1" sz="1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9pPr>
          </a:lstStyle>
          <a:p>
            <a:pPr eaLnBrk="1" hangingPunct="1">
              <a:defRPr/>
            </a:pPr>
            <a:endParaRPr lang="zh-CN" altLang="en-US"/>
          </a:p>
        </p:txBody>
      </p:sp>
      <p:sp>
        <p:nvSpPr>
          <p:cNvPr id="9" name="Rectangle 9"/>
          <p:cNvSpPr>
            <a:spLocks noChangeArrowheads="1"/>
          </p:cNvSpPr>
          <p:nvPr/>
        </p:nvSpPr>
        <p:spPr bwMode="auto">
          <a:xfrm>
            <a:off x="6227763" y="3573463"/>
            <a:ext cx="2916237" cy="1295400"/>
          </a:xfrm>
          <a:prstGeom prst="rect">
            <a:avLst/>
          </a:prstGeom>
          <a:solidFill>
            <a:srgbClr val="265A7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1000">
                <a:solidFill>
                  <a:schemeClr val="tx1"/>
                </a:solidFill>
                <a:latin typeface="Times New Roman" pitchFamily="18" charset="0"/>
                <a:ea typeface="宋体" pitchFamily="2" charset="-122"/>
              </a:defRPr>
            </a:lvl1pPr>
            <a:lvl2pPr marL="742950" indent="-285750" eaLnBrk="0" hangingPunct="0">
              <a:defRPr kumimoji="1" sz="1000">
                <a:solidFill>
                  <a:schemeClr val="tx1"/>
                </a:solidFill>
                <a:latin typeface="Times New Roman" pitchFamily="18" charset="0"/>
                <a:ea typeface="宋体" pitchFamily="2" charset="-122"/>
              </a:defRPr>
            </a:lvl2pPr>
            <a:lvl3pPr marL="1143000" indent="-228600" eaLnBrk="0" hangingPunct="0">
              <a:defRPr kumimoji="1" sz="1000">
                <a:solidFill>
                  <a:schemeClr val="tx1"/>
                </a:solidFill>
                <a:latin typeface="Times New Roman" pitchFamily="18" charset="0"/>
                <a:ea typeface="宋体" pitchFamily="2" charset="-122"/>
              </a:defRPr>
            </a:lvl3pPr>
            <a:lvl4pPr marL="1600200" indent="-228600" eaLnBrk="0" hangingPunct="0">
              <a:defRPr kumimoji="1" sz="1000">
                <a:solidFill>
                  <a:schemeClr val="tx1"/>
                </a:solidFill>
                <a:latin typeface="Times New Roman" pitchFamily="18" charset="0"/>
                <a:ea typeface="宋体" pitchFamily="2" charset="-122"/>
              </a:defRPr>
            </a:lvl4pPr>
            <a:lvl5pPr marL="2057400" indent="-228600" eaLnBrk="0" hangingPunct="0">
              <a:defRPr kumimoji="1" sz="1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9pPr>
          </a:lstStyle>
          <a:p>
            <a:pPr eaLnBrk="1" hangingPunct="1">
              <a:defRPr/>
            </a:pPr>
            <a:endParaRPr lang="zh-CN" altLang="en-US"/>
          </a:p>
        </p:txBody>
      </p:sp>
      <p:sp>
        <p:nvSpPr>
          <p:cNvPr id="10" name="Rectangle 10"/>
          <p:cNvSpPr>
            <a:spLocks noChangeArrowheads="1"/>
          </p:cNvSpPr>
          <p:nvPr/>
        </p:nvSpPr>
        <p:spPr bwMode="auto">
          <a:xfrm>
            <a:off x="6264275" y="3068638"/>
            <a:ext cx="215900" cy="576262"/>
          </a:xfrm>
          <a:prstGeom prst="rect">
            <a:avLst/>
          </a:prstGeom>
          <a:solidFill>
            <a:srgbClr val="23556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1000">
                <a:solidFill>
                  <a:schemeClr val="tx1"/>
                </a:solidFill>
                <a:latin typeface="Times New Roman" pitchFamily="18" charset="0"/>
                <a:ea typeface="宋体" pitchFamily="2" charset="-122"/>
              </a:defRPr>
            </a:lvl1pPr>
            <a:lvl2pPr marL="742950" indent="-285750" eaLnBrk="0" hangingPunct="0">
              <a:defRPr kumimoji="1" sz="1000">
                <a:solidFill>
                  <a:schemeClr val="tx1"/>
                </a:solidFill>
                <a:latin typeface="Times New Roman" pitchFamily="18" charset="0"/>
                <a:ea typeface="宋体" pitchFamily="2" charset="-122"/>
              </a:defRPr>
            </a:lvl2pPr>
            <a:lvl3pPr marL="1143000" indent="-228600" eaLnBrk="0" hangingPunct="0">
              <a:defRPr kumimoji="1" sz="1000">
                <a:solidFill>
                  <a:schemeClr val="tx1"/>
                </a:solidFill>
                <a:latin typeface="Times New Roman" pitchFamily="18" charset="0"/>
                <a:ea typeface="宋体" pitchFamily="2" charset="-122"/>
              </a:defRPr>
            </a:lvl3pPr>
            <a:lvl4pPr marL="1600200" indent="-228600" eaLnBrk="0" hangingPunct="0">
              <a:defRPr kumimoji="1" sz="1000">
                <a:solidFill>
                  <a:schemeClr val="tx1"/>
                </a:solidFill>
                <a:latin typeface="Times New Roman" pitchFamily="18" charset="0"/>
                <a:ea typeface="宋体" pitchFamily="2" charset="-122"/>
              </a:defRPr>
            </a:lvl4pPr>
            <a:lvl5pPr marL="2057400" indent="-228600" eaLnBrk="0" hangingPunct="0">
              <a:defRPr kumimoji="1" sz="1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9pPr>
          </a:lstStyle>
          <a:p>
            <a:pPr eaLnBrk="1" hangingPunct="1">
              <a:defRPr/>
            </a:pPr>
            <a:endParaRPr lang="zh-CN" altLang="en-US"/>
          </a:p>
        </p:txBody>
      </p:sp>
      <p:sp>
        <p:nvSpPr>
          <p:cNvPr id="11" name="Rectangle 11"/>
          <p:cNvSpPr>
            <a:spLocks noChangeArrowheads="1"/>
          </p:cNvSpPr>
          <p:nvPr/>
        </p:nvSpPr>
        <p:spPr bwMode="auto">
          <a:xfrm>
            <a:off x="6372225" y="3284538"/>
            <a:ext cx="287338" cy="360362"/>
          </a:xfrm>
          <a:prstGeom prst="rect">
            <a:avLst/>
          </a:prstGeom>
          <a:solidFill>
            <a:srgbClr val="23556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1000">
                <a:solidFill>
                  <a:schemeClr val="tx1"/>
                </a:solidFill>
                <a:latin typeface="Times New Roman" pitchFamily="18" charset="0"/>
                <a:ea typeface="宋体" pitchFamily="2" charset="-122"/>
              </a:defRPr>
            </a:lvl1pPr>
            <a:lvl2pPr marL="742950" indent="-285750" eaLnBrk="0" hangingPunct="0">
              <a:defRPr kumimoji="1" sz="1000">
                <a:solidFill>
                  <a:schemeClr val="tx1"/>
                </a:solidFill>
                <a:latin typeface="Times New Roman" pitchFamily="18" charset="0"/>
                <a:ea typeface="宋体" pitchFamily="2" charset="-122"/>
              </a:defRPr>
            </a:lvl2pPr>
            <a:lvl3pPr marL="1143000" indent="-228600" eaLnBrk="0" hangingPunct="0">
              <a:defRPr kumimoji="1" sz="1000">
                <a:solidFill>
                  <a:schemeClr val="tx1"/>
                </a:solidFill>
                <a:latin typeface="Times New Roman" pitchFamily="18" charset="0"/>
                <a:ea typeface="宋体" pitchFamily="2" charset="-122"/>
              </a:defRPr>
            </a:lvl3pPr>
            <a:lvl4pPr marL="1600200" indent="-228600" eaLnBrk="0" hangingPunct="0">
              <a:defRPr kumimoji="1" sz="1000">
                <a:solidFill>
                  <a:schemeClr val="tx1"/>
                </a:solidFill>
                <a:latin typeface="Times New Roman" pitchFamily="18" charset="0"/>
                <a:ea typeface="宋体" pitchFamily="2" charset="-122"/>
              </a:defRPr>
            </a:lvl4pPr>
            <a:lvl5pPr marL="2057400" indent="-228600" eaLnBrk="0" hangingPunct="0">
              <a:defRPr kumimoji="1" sz="1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9pPr>
          </a:lstStyle>
          <a:p>
            <a:pPr eaLnBrk="1" hangingPunct="1">
              <a:defRPr/>
            </a:pPr>
            <a:endParaRPr lang="zh-CN" altLang="en-US"/>
          </a:p>
        </p:txBody>
      </p:sp>
      <p:sp>
        <p:nvSpPr>
          <p:cNvPr id="12" name="Rectangle 12"/>
          <p:cNvSpPr>
            <a:spLocks noChangeArrowheads="1"/>
          </p:cNvSpPr>
          <p:nvPr/>
        </p:nvSpPr>
        <p:spPr bwMode="auto">
          <a:xfrm>
            <a:off x="8316913" y="3068638"/>
            <a:ext cx="827087" cy="504825"/>
          </a:xfrm>
          <a:prstGeom prst="rect">
            <a:avLst/>
          </a:prstGeom>
          <a:solidFill>
            <a:srgbClr val="265A7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1000">
                <a:solidFill>
                  <a:schemeClr val="tx1"/>
                </a:solidFill>
                <a:latin typeface="Times New Roman" pitchFamily="18" charset="0"/>
                <a:ea typeface="宋体" pitchFamily="2" charset="-122"/>
              </a:defRPr>
            </a:lvl1pPr>
            <a:lvl2pPr marL="742950" indent="-285750" eaLnBrk="0" hangingPunct="0">
              <a:defRPr kumimoji="1" sz="1000">
                <a:solidFill>
                  <a:schemeClr val="tx1"/>
                </a:solidFill>
                <a:latin typeface="Times New Roman" pitchFamily="18" charset="0"/>
                <a:ea typeface="宋体" pitchFamily="2" charset="-122"/>
              </a:defRPr>
            </a:lvl2pPr>
            <a:lvl3pPr marL="1143000" indent="-228600" eaLnBrk="0" hangingPunct="0">
              <a:defRPr kumimoji="1" sz="1000">
                <a:solidFill>
                  <a:schemeClr val="tx1"/>
                </a:solidFill>
                <a:latin typeface="Times New Roman" pitchFamily="18" charset="0"/>
                <a:ea typeface="宋体" pitchFamily="2" charset="-122"/>
              </a:defRPr>
            </a:lvl3pPr>
            <a:lvl4pPr marL="1600200" indent="-228600" eaLnBrk="0" hangingPunct="0">
              <a:defRPr kumimoji="1" sz="1000">
                <a:solidFill>
                  <a:schemeClr val="tx1"/>
                </a:solidFill>
                <a:latin typeface="Times New Roman" pitchFamily="18" charset="0"/>
                <a:ea typeface="宋体" pitchFamily="2" charset="-122"/>
              </a:defRPr>
            </a:lvl4pPr>
            <a:lvl5pPr marL="2057400" indent="-228600" eaLnBrk="0" hangingPunct="0">
              <a:defRPr kumimoji="1" sz="1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9pPr>
          </a:lstStyle>
          <a:p>
            <a:pPr eaLnBrk="1" hangingPunct="1">
              <a:defRPr/>
            </a:pPr>
            <a:endParaRPr lang="zh-CN" altLang="en-US"/>
          </a:p>
        </p:txBody>
      </p:sp>
      <p:sp>
        <p:nvSpPr>
          <p:cNvPr id="13" name="AutoShape 13"/>
          <p:cNvSpPr>
            <a:spLocks noChangeArrowheads="1"/>
          </p:cNvSpPr>
          <p:nvPr/>
        </p:nvSpPr>
        <p:spPr bwMode="auto">
          <a:xfrm>
            <a:off x="7885113" y="3068638"/>
            <a:ext cx="790575" cy="504825"/>
          </a:xfrm>
          <a:prstGeom prst="triangle">
            <a:avLst>
              <a:gd name="adj" fmla="val 50000"/>
            </a:avLst>
          </a:prstGeom>
          <a:solidFill>
            <a:srgbClr val="265A7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1000">
                <a:solidFill>
                  <a:schemeClr val="tx1"/>
                </a:solidFill>
                <a:latin typeface="Times New Roman" pitchFamily="18" charset="0"/>
                <a:ea typeface="宋体" pitchFamily="2" charset="-122"/>
              </a:defRPr>
            </a:lvl1pPr>
            <a:lvl2pPr marL="742950" indent="-285750" eaLnBrk="0" hangingPunct="0">
              <a:defRPr kumimoji="1" sz="1000">
                <a:solidFill>
                  <a:schemeClr val="tx1"/>
                </a:solidFill>
                <a:latin typeface="Times New Roman" pitchFamily="18" charset="0"/>
                <a:ea typeface="宋体" pitchFamily="2" charset="-122"/>
              </a:defRPr>
            </a:lvl2pPr>
            <a:lvl3pPr marL="1143000" indent="-228600" eaLnBrk="0" hangingPunct="0">
              <a:defRPr kumimoji="1" sz="1000">
                <a:solidFill>
                  <a:schemeClr val="tx1"/>
                </a:solidFill>
                <a:latin typeface="Times New Roman" pitchFamily="18" charset="0"/>
                <a:ea typeface="宋体" pitchFamily="2" charset="-122"/>
              </a:defRPr>
            </a:lvl3pPr>
            <a:lvl4pPr marL="1600200" indent="-228600" eaLnBrk="0" hangingPunct="0">
              <a:defRPr kumimoji="1" sz="1000">
                <a:solidFill>
                  <a:schemeClr val="tx1"/>
                </a:solidFill>
                <a:latin typeface="Times New Roman" pitchFamily="18" charset="0"/>
                <a:ea typeface="宋体" pitchFamily="2" charset="-122"/>
              </a:defRPr>
            </a:lvl4pPr>
            <a:lvl5pPr marL="2057400" indent="-228600" eaLnBrk="0" hangingPunct="0">
              <a:defRPr kumimoji="1" sz="1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9pPr>
          </a:lstStyle>
          <a:p>
            <a:pPr eaLnBrk="1" hangingPunct="1">
              <a:defRPr/>
            </a:pPr>
            <a:endParaRPr lang="zh-CN" altLang="en-US"/>
          </a:p>
        </p:txBody>
      </p:sp>
      <p:sp>
        <p:nvSpPr>
          <p:cNvPr id="14" name="WordArt 14"/>
          <p:cNvSpPr>
            <a:spLocks noChangeArrowheads="1" noChangeShapeType="1" noTextEdit="1"/>
          </p:cNvSpPr>
          <p:nvPr/>
        </p:nvSpPr>
        <p:spPr bwMode="auto">
          <a:xfrm>
            <a:off x="6227763" y="3644900"/>
            <a:ext cx="1828800" cy="9144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panose="02010509060101010101" pitchFamily="49" charset="-122"/>
                <a:ea typeface="隶书" panose="02010509060101010101" pitchFamily="49" charset="-122"/>
              </a:rPr>
              <a:t>数 学 与</a:t>
            </a:r>
          </a:p>
          <a:p>
            <a:pPr algn="ctr"/>
            <a:r>
              <a:rPr lang="zh-CN" altLang="en-US" sz="3600"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panose="02010509060101010101" pitchFamily="49" charset="-122"/>
                <a:ea typeface="隶书" panose="02010509060101010101" pitchFamily="49" charset="-122"/>
              </a:rPr>
              <a:t>统计科学</a:t>
            </a:r>
          </a:p>
        </p:txBody>
      </p:sp>
      <p:sp>
        <p:nvSpPr>
          <p:cNvPr id="15" name="WordArt 15"/>
          <p:cNvSpPr>
            <a:spLocks noChangeArrowheads="1" noChangeShapeType="1" noTextEdit="1"/>
          </p:cNvSpPr>
          <p:nvPr/>
        </p:nvSpPr>
        <p:spPr bwMode="auto">
          <a:xfrm>
            <a:off x="8210550" y="3644900"/>
            <a:ext cx="754063" cy="9366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b="1"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panose="02010509060101010101" pitchFamily="49" charset="-122"/>
                <a:ea typeface="隶书" panose="02010509060101010101" pitchFamily="49" charset="-122"/>
              </a:rPr>
              <a:t>学院</a:t>
            </a:r>
          </a:p>
        </p:txBody>
      </p:sp>
      <p:sp>
        <p:nvSpPr>
          <p:cNvPr id="16" name="Line 16"/>
          <p:cNvSpPr>
            <a:spLocks noChangeShapeType="1"/>
          </p:cNvSpPr>
          <p:nvPr/>
        </p:nvSpPr>
        <p:spPr bwMode="auto">
          <a:xfrm>
            <a:off x="0" y="3068638"/>
            <a:ext cx="6516688" cy="0"/>
          </a:xfrm>
          <a:prstGeom prst="line">
            <a:avLst/>
          </a:prstGeom>
          <a:noFill/>
          <a:ln w="76200" cmpd="tri">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a:off x="8243888" y="3074988"/>
            <a:ext cx="900112" cy="0"/>
          </a:xfrm>
          <a:prstGeom prst="line">
            <a:avLst/>
          </a:prstGeom>
          <a:noFill/>
          <a:ln w="76200" cmpd="tri">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Rectangle 18"/>
          <p:cNvSpPr>
            <a:spLocks noChangeArrowheads="1"/>
          </p:cNvSpPr>
          <p:nvPr/>
        </p:nvSpPr>
        <p:spPr bwMode="auto">
          <a:xfrm>
            <a:off x="0" y="4797425"/>
            <a:ext cx="9144000" cy="215900"/>
          </a:xfrm>
          <a:prstGeom prst="rect">
            <a:avLst/>
          </a:prstGeom>
          <a:gradFill rotWithShape="1">
            <a:gsLst>
              <a:gs pos="0">
                <a:srgbClr val="265A70"/>
              </a:gs>
              <a:gs pos="100000">
                <a:schemeClr val="accent1"/>
              </a:gs>
            </a:gsLst>
            <a:lin ang="5400000" scaled="1"/>
          </a:gradFill>
          <a:ln w="9525">
            <a:solidFill>
              <a:schemeClr val="tx1"/>
            </a:solidFill>
            <a:miter lim="800000"/>
            <a:headEnd/>
            <a:tailEnd/>
          </a:ln>
        </p:spPr>
        <p:txBody>
          <a:bodyPr wrap="none" anchor="ctr"/>
          <a:lstStyle>
            <a:lvl1pPr eaLnBrk="0" hangingPunct="0">
              <a:defRPr kumimoji="1" sz="1000">
                <a:solidFill>
                  <a:schemeClr val="tx1"/>
                </a:solidFill>
                <a:latin typeface="Times New Roman" pitchFamily="18" charset="0"/>
                <a:ea typeface="宋体" pitchFamily="2" charset="-122"/>
              </a:defRPr>
            </a:lvl1pPr>
            <a:lvl2pPr marL="742950" indent="-285750" eaLnBrk="0" hangingPunct="0">
              <a:defRPr kumimoji="1" sz="1000">
                <a:solidFill>
                  <a:schemeClr val="tx1"/>
                </a:solidFill>
                <a:latin typeface="Times New Roman" pitchFamily="18" charset="0"/>
                <a:ea typeface="宋体" pitchFamily="2" charset="-122"/>
              </a:defRPr>
            </a:lvl2pPr>
            <a:lvl3pPr marL="1143000" indent="-228600" eaLnBrk="0" hangingPunct="0">
              <a:defRPr kumimoji="1" sz="1000">
                <a:solidFill>
                  <a:schemeClr val="tx1"/>
                </a:solidFill>
                <a:latin typeface="Times New Roman" pitchFamily="18" charset="0"/>
                <a:ea typeface="宋体" pitchFamily="2" charset="-122"/>
              </a:defRPr>
            </a:lvl3pPr>
            <a:lvl4pPr marL="1600200" indent="-228600" eaLnBrk="0" hangingPunct="0">
              <a:defRPr kumimoji="1" sz="1000">
                <a:solidFill>
                  <a:schemeClr val="tx1"/>
                </a:solidFill>
                <a:latin typeface="Times New Roman" pitchFamily="18" charset="0"/>
                <a:ea typeface="宋体" pitchFamily="2" charset="-122"/>
              </a:defRPr>
            </a:lvl4pPr>
            <a:lvl5pPr marL="2057400" indent="-228600" eaLnBrk="0" hangingPunct="0">
              <a:defRPr kumimoji="1" sz="1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9pPr>
          </a:lstStyle>
          <a:p>
            <a:pPr eaLnBrk="1" hangingPunct="1">
              <a:defRPr/>
            </a:pPr>
            <a:endParaRPr lang="zh-CN" altLang="en-US"/>
          </a:p>
        </p:txBody>
      </p:sp>
      <p:sp>
        <p:nvSpPr>
          <p:cNvPr id="19" name="Text Box 19"/>
          <p:cNvSpPr txBox="1">
            <a:spLocks noChangeArrowheads="1"/>
          </p:cNvSpPr>
          <p:nvPr/>
        </p:nvSpPr>
        <p:spPr bwMode="auto">
          <a:xfrm>
            <a:off x="6011863" y="6278563"/>
            <a:ext cx="31321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000">
                <a:solidFill>
                  <a:schemeClr val="tx1"/>
                </a:solidFill>
                <a:latin typeface="Times New Roman" pitchFamily="18" charset="0"/>
                <a:ea typeface="宋体" pitchFamily="2" charset="-122"/>
              </a:defRPr>
            </a:lvl1pPr>
            <a:lvl2pPr marL="742950" indent="-285750" eaLnBrk="0" hangingPunct="0">
              <a:defRPr kumimoji="1" sz="1000">
                <a:solidFill>
                  <a:schemeClr val="tx1"/>
                </a:solidFill>
                <a:latin typeface="Times New Roman" pitchFamily="18" charset="0"/>
                <a:ea typeface="宋体" pitchFamily="2" charset="-122"/>
              </a:defRPr>
            </a:lvl2pPr>
            <a:lvl3pPr marL="1143000" indent="-228600" eaLnBrk="0" hangingPunct="0">
              <a:defRPr kumimoji="1" sz="1000">
                <a:solidFill>
                  <a:schemeClr val="tx1"/>
                </a:solidFill>
                <a:latin typeface="Times New Roman" pitchFamily="18" charset="0"/>
                <a:ea typeface="宋体" pitchFamily="2" charset="-122"/>
              </a:defRPr>
            </a:lvl3pPr>
            <a:lvl4pPr marL="1600200" indent="-228600" eaLnBrk="0" hangingPunct="0">
              <a:defRPr kumimoji="1" sz="1000">
                <a:solidFill>
                  <a:schemeClr val="tx1"/>
                </a:solidFill>
                <a:latin typeface="Times New Roman" pitchFamily="18" charset="0"/>
                <a:ea typeface="宋体" pitchFamily="2" charset="-122"/>
              </a:defRPr>
            </a:lvl4pPr>
            <a:lvl5pPr marL="2057400" indent="-228600" eaLnBrk="0" hangingPunct="0">
              <a:defRPr kumimoji="1" sz="1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9pPr>
          </a:lstStyle>
          <a:p>
            <a:pPr eaLnBrk="1" hangingPunct="1">
              <a:spcBef>
                <a:spcPct val="50000"/>
              </a:spcBef>
              <a:defRPr/>
            </a:pPr>
            <a:r>
              <a:rPr kumimoji="0" lang="en-US" altLang="zh-CN" sz="3200" b="1">
                <a:solidFill>
                  <a:schemeClr val="bg1"/>
                </a:solidFill>
              </a:rPr>
              <a:t>zwj@szu.edu.cn</a:t>
            </a:r>
          </a:p>
        </p:txBody>
      </p:sp>
      <p:sp>
        <p:nvSpPr>
          <p:cNvPr id="20" name="Rectangle 20"/>
          <p:cNvSpPr>
            <a:spLocks noChangeArrowheads="1"/>
          </p:cNvSpPr>
          <p:nvPr/>
        </p:nvSpPr>
        <p:spPr bwMode="ltGray">
          <a:xfrm>
            <a:off x="0" y="4919663"/>
            <a:ext cx="9144000" cy="1951037"/>
          </a:xfrm>
          <a:prstGeom prst="rect">
            <a:avLst/>
          </a:prstGeom>
          <a:gradFill rotWithShape="1">
            <a:gsLst>
              <a:gs pos="0">
                <a:srgbClr val="5E9EFF"/>
              </a:gs>
              <a:gs pos="39999">
                <a:srgbClr val="85C2FF"/>
              </a:gs>
              <a:gs pos="70000">
                <a:srgbClr val="C4D6EB"/>
              </a:gs>
              <a:gs pos="100000">
                <a:srgbClr val="FFEBF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1000">
                <a:solidFill>
                  <a:schemeClr val="tx1"/>
                </a:solidFill>
                <a:latin typeface="Times New Roman" pitchFamily="18" charset="0"/>
                <a:ea typeface="宋体" pitchFamily="2" charset="-122"/>
              </a:defRPr>
            </a:lvl1pPr>
            <a:lvl2pPr marL="742950" indent="-285750" eaLnBrk="0" hangingPunct="0">
              <a:defRPr kumimoji="1" sz="1000">
                <a:solidFill>
                  <a:schemeClr val="tx1"/>
                </a:solidFill>
                <a:latin typeface="Times New Roman" pitchFamily="18" charset="0"/>
                <a:ea typeface="宋体" pitchFamily="2" charset="-122"/>
              </a:defRPr>
            </a:lvl2pPr>
            <a:lvl3pPr marL="1143000" indent="-228600" eaLnBrk="0" hangingPunct="0">
              <a:defRPr kumimoji="1" sz="1000">
                <a:solidFill>
                  <a:schemeClr val="tx1"/>
                </a:solidFill>
                <a:latin typeface="Times New Roman" pitchFamily="18" charset="0"/>
                <a:ea typeface="宋体" pitchFamily="2" charset="-122"/>
              </a:defRPr>
            </a:lvl3pPr>
            <a:lvl4pPr marL="1600200" indent="-228600" eaLnBrk="0" hangingPunct="0">
              <a:defRPr kumimoji="1" sz="1000">
                <a:solidFill>
                  <a:schemeClr val="tx1"/>
                </a:solidFill>
                <a:latin typeface="Times New Roman" pitchFamily="18" charset="0"/>
                <a:ea typeface="宋体" pitchFamily="2" charset="-122"/>
              </a:defRPr>
            </a:lvl4pPr>
            <a:lvl5pPr marL="2057400" indent="-228600" eaLnBrk="0" hangingPunct="0">
              <a:defRPr kumimoji="1" sz="1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9pPr>
          </a:lstStyle>
          <a:p>
            <a:pPr eaLnBrk="1" hangingPunct="1">
              <a:defRPr/>
            </a:pPr>
            <a:endParaRPr lang="zh-CN" altLang="en-US"/>
          </a:p>
        </p:txBody>
      </p:sp>
      <p:sp>
        <p:nvSpPr>
          <p:cNvPr id="21" name="Text Box 21"/>
          <p:cNvSpPr txBox="1">
            <a:spLocks noChangeArrowheads="1"/>
          </p:cNvSpPr>
          <p:nvPr/>
        </p:nvSpPr>
        <p:spPr bwMode="auto">
          <a:xfrm>
            <a:off x="4572000" y="5084763"/>
            <a:ext cx="457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000">
                <a:solidFill>
                  <a:schemeClr val="tx1"/>
                </a:solidFill>
                <a:latin typeface="Times New Roman" pitchFamily="18" charset="0"/>
                <a:ea typeface="宋体" pitchFamily="2" charset="-122"/>
              </a:defRPr>
            </a:lvl1pPr>
            <a:lvl2pPr marL="742950" indent="-285750" eaLnBrk="0" hangingPunct="0">
              <a:defRPr kumimoji="1" sz="1000">
                <a:solidFill>
                  <a:schemeClr val="tx1"/>
                </a:solidFill>
                <a:latin typeface="Times New Roman" pitchFamily="18" charset="0"/>
                <a:ea typeface="宋体" pitchFamily="2" charset="-122"/>
              </a:defRPr>
            </a:lvl2pPr>
            <a:lvl3pPr marL="1143000" indent="-228600" eaLnBrk="0" hangingPunct="0">
              <a:defRPr kumimoji="1" sz="1000">
                <a:solidFill>
                  <a:schemeClr val="tx1"/>
                </a:solidFill>
                <a:latin typeface="Times New Roman" pitchFamily="18" charset="0"/>
                <a:ea typeface="宋体" pitchFamily="2" charset="-122"/>
              </a:defRPr>
            </a:lvl3pPr>
            <a:lvl4pPr marL="1600200" indent="-228600" eaLnBrk="0" hangingPunct="0">
              <a:defRPr kumimoji="1" sz="1000">
                <a:solidFill>
                  <a:schemeClr val="tx1"/>
                </a:solidFill>
                <a:latin typeface="Times New Roman" pitchFamily="18" charset="0"/>
                <a:ea typeface="宋体" pitchFamily="2" charset="-122"/>
              </a:defRPr>
            </a:lvl4pPr>
            <a:lvl5pPr marL="2057400" indent="-228600" eaLnBrk="0" hangingPunct="0">
              <a:defRPr kumimoji="1" sz="1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9pPr>
          </a:lstStyle>
          <a:p>
            <a:pPr eaLnBrk="1" hangingPunct="1">
              <a:buClr>
                <a:schemeClr val="bg1"/>
              </a:buClr>
              <a:buSzPts val="4400"/>
              <a:buFont typeface="Wingdings" pitchFamily="2" charset="2"/>
              <a:buChar char="u"/>
              <a:defRPr/>
            </a:pPr>
            <a:r>
              <a:rPr kumimoji="0" lang="en-US" altLang="zh-CN" sz="4400">
                <a:solidFill>
                  <a:srgbClr val="000099"/>
                </a:solidFill>
                <a:latin typeface="Arial" charset="0"/>
                <a:ea typeface="黑体" pitchFamily="2" charset="-122"/>
              </a:rPr>
              <a:t> </a:t>
            </a:r>
            <a:r>
              <a:rPr kumimoji="0" lang="zh-CN" altLang="en-US" sz="4400">
                <a:solidFill>
                  <a:srgbClr val="000099"/>
                </a:solidFill>
                <a:latin typeface="Arial" charset="0"/>
                <a:ea typeface="黑体" pitchFamily="2" charset="-122"/>
              </a:rPr>
              <a:t>主讲</a:t>
            </a:r>
            <a:r>
              <a:rPr kumimoji="0" lang="zh-CN" altLang="en-US" sz="4400">
                <a:solidFill>
                  <a:srgbClr val="000099"/>
                </a:solidFill>
                <a:ea typeface="黑体" pitchFamily="2" charset="-122"/>
              </a:rPr>
              <a:t>：</a:t>
            </a:r>
            <a:r>
              <a:rPr kumimoji="0" lang="zh-CN" altLang="en-US" sz="4400">
                <a:solidFill>
                  <a:srgbClr val="000099"/>
                </a:solidFill>
                <a:latin typeface="Arial" charset="0"/>
                <a:ea typeface="华文行楷" pitchFamily="2" charset="-122"/>
              </a:rPr>
              <a:t>胡鹏彦</a:t>
            </a:r>
            <a:endParaRPr kumimoji="0" lang="zh-CN" altLang="en-US" sz="1800">
              <a:latin typeface="Arial" charset="0"/>
            </a:endParaRPr>
          </a:p>
        </p:txBody>
      </p:sp>
      <p:sp>
        <p:nvSpPr>
          <p:cNvPr id="22" name="Rectangle 22"/>
          <p:cNvSpPr>
            <a:spLocks noChangeArrowheads="1"/>
          </p:cNvSpPr>
          <p:nvPr/>
        </p:nvSpPr>
        <p:spPr bwMode="gray">
          <a:xfrm>
            <a:off x="684213" y="6092825"/>
            <a:ext cx="785653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000">
                <a:solidFill>
                  <a:schemeClr val="tx1"/>
                </a:solidFill>
                <a:latin typeface="Times New Roman" pitchFamily="18" charset="0"/>
                <a:ea typeface="宋体" pitchFamily="2" charset="-122"/>
              </a:defRPr>
            </a:lvl1pPr>
            <a:lvl2pPr marL="742950" indent="-285750" eaLnBrk="0" hangingPunct="0">
              <a:defRPr kumimoji="1" sz="1000">
                <a:solidFill>
                  <a:schemeClr val="tx1"/>
                </a:solidFill>
                <a:latin typeface="Times New Roman" pitchFamily="18" charset="0"/>
                <a:ea typeface="宋体" pitchFamily="2" charset="-122"/>
              </a:defRPr>
            </a:lvl2pPr>
            <a:lvl3pPr marL="1143000" indent="-228600" eaLnBrk="0" hangingPunct="0">
              <a:defRPr kumimoji="1" sz="1000">
                <a:solidFill>
                  <a:schemeClr val="tx1"/>
                </a:solidFill>
                <a:latin typeface="Times New Roman" pitchFamily="18" charset="0"/>
                <a:ea typeface="宋体" pitchFamily="2" charset="-122"/>
              </a:defRPr>
            </a:lvl3pPr>
            <a:lvl4pPr marL="1600200" indent="-228600" eaLnBrk="0" hangingPunct="0">
              <a:defRPr kumimoji="1" sz="1000">
                <a:solidFill>
                  <a:schemeClr val="tx1"/>
                </a:solidFill>
                <a:latin typeface="Times New Roman" pitchFamily="18" charset="0"/>
                <a:ea typeface="宋体" pitchFamily="2" charset="-122"/>
              </a:defRPr>
            </a:lvl4pPr>
            <a:lvl5pPr marL="2057400" indent="-228600" eaLnBrk="0" hangingPunct="0">
              <a:defRPr kumimoji="1" sz="1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9pPr>
          </a:lstStyle>
          <a:p>
            <a:pPr algn="ctr" eaLnBrk="1" hangingPunct="1">
              <a:defRPr/>
            </a:pPr>
            <a:r>
              <a:rPr kumimoji="0" lang="en-US" altLang="zh-CN" sz="2800" b="1">
                <a:solidFill>
                  <a:srgbClr val="FF3300"/>
                </a:solidFill>
                <a:latin typeface="Verdana" pitchFamily="34" charset="0"/>
              </a:rPr>
              <a:t>pyhu@szu.edu.cn</a:t>
            </a:r>
            <a:endParaRPr kumimoji="0" lang="en-US" altLang="zh-CN" sz="1800">
              <a:solidFill>
                <a:srgbClr val="FF3300"/>
              </a:solidFill>
              <a:latin typeface="Arial" charset="0"/>
            </a:endParaRPr>
          </a:p>
        </p:txBody>
      </p:sp>
      <p:sp>
        <p:nvSpPr>
          <p:cNvPr id="23" name="Line 23"/>
          <p:cNvSpPr>
            <a:spLocks noChangeShapeType="1"/>
          </p:cNvSpPr>
          <p:nvPr/>
        </p:nvSpPr>
        <p:spPr bwMode="auto">
          <a:xfrm>
            <a:off x="0" y="4941888"/>
            <a:ext cx="9144000" cy="0"/>
          </a:xfrm>
          <a:prstGeom prst="line">
            <a:avLst/>
          </a:prstGeom>
          <a:noFill/>
          <a:ln w="76200" cmpd="tri">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3171" name="Rectangle 3"/>
          <p:cNvSpPr>
            <a:spLocks noGrp="1" noChangeArrowheads="1"/>
          </p:cNvSpPr>
          <p:nvPr>
            <p:ph type="ctrTitle"/>
          </p:nvPr>
        </p:nvSpPr>
        <p:spPr bwMode="white">
          <a:xfrm>
            <a:off x="228600" y="3276600"/>
            <a:ext cx="8686800" cy="762000"/>
          </a:xfrm>
          <a:effectLst>
            <a:outerShdw dist="71842" dir="2700000" algn="ctr" rotWithShape="0">
              <a:srgbClr val="000000">
                <a:alpha val="50000"/>
              </a:srgbClr>
            </a:outerShdw>
          </a:effectLst>
        </p:spPr>
        <p:txBody>
          <a:bodyPr/>
          <a:lstStyle>
            <a:lvl1pPr>
              <a:defRPr sz="4000"/>
            </a:lvl1pPr>
          </a:lstStyle>
          <a:p>
            <a:r>
              <a:rPr lang="zh-CN" altLang="en-US"/>
              <a:t>单击此处编辑母版标题样式</a:t>
            </a:r>
          </a:p>
        </p:txBody>
      </p:sp>
    </p:spTree>
    <p:extLst>
      <p:ext uri="{BB962C8B-B14F-4D97-AF65-F5344CB8AC3E}">
        <p14:creationId xmlns:p14="http://schemas.microsoft.com/office/powerpoint/2010/main" val="3308397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5" name="Rectangle 7"/>
          <p:cNvSpPr>
            <a:spLocks noGrp="1" noChangeArrowheads="1"/>
          </p:cNvSpPr>
          <p:nvPr>
            <p:ph type="sldNum" sz="quarter" idx="11"/>
          </p:nvPr>
        </p:nvSpPr>
        <p:spPr>
          <a:ln/>
        </p:spPr>
        <p:txBody>
          <a:bodyPr/>
          <a:lstStyle>
            <a:lvl1pPr>
              <a:defRPr/>
            </a:lvl1pPr>
          </a:lstStyle>
          <a:p>
            <a:pPr>
              <a:defRPr/>
            </a:pPr>
            <a:fld id="{4C7A974A-4F83-4A63-BECE-C003C8CD7087}" type="slidenum">
              <a:rPr lang="en-US" altLang="zh-CN"/>
              <a:pPr>
                <a:defRPr/>
              </a:pPr>
              <a:t>‹#›</a:t>
            </a:fld>
            <a:endParaRPr lang="en-US" altLang="zh-CN"/>
          </a:p>
        </p:txBody>
      </p:sp>
      <p:sp>
        <p:nvSpPr>
          <p:cNvPr id="6" name="Rectangle 9"/>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13200855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228600"/>
            <a:ext cx="1981200" cy="55245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28600"/>
            <a:ext cx="5791200" cy="55245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5E6C520-67BD-4806-8172-539E37C06BF4}" type="slidenum">
              <a:rPr lang="en-US" altLang="zh-CN"/>
              <a:pPr>
                <a:defRPr/>
              </a:pPr>
              <a:t>‹#›</a:t>
            </a:fld>
            <a:endParaRPr lang="en-US" altLang="zh-CN"/>
          </a:p>
        </p:txBody>
      </p:sp>
    </p:spTree>
    <p:extLst>
      <p:ext uri="{BB962C8B-B14F-4D97-AF65-F5344CB8AC3E}">
        <p14:creationId xmlns:p14="http://schemas.microsoft.com/office/powerpoint/2010/main" val="227749476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F71BB20-03DE-4C94-9C71-6A43A08DBA80}" type="slidenum">
              <a:rPr lang="en-US" altLang="zh-CN"/>
              <a:pPr>
                <a:defRPr/>
              </a:pPr>
              <a:t>‹#›</a:t>
            </a:fld>
            <a:endParaRPr lang="en-US" altLang="zh-CN"/>
          </a:p>
        </p:txBody>
      </p:sp>
    </p:spTree>
    <p:extLst>
      <p:ext uri="{BB962C8B-B14F-4D97-AF65-F5344CB8AC3E}">
        <p14:creationId xmlns:p14="http://schemas.microsoft.com/office/powerpoint/2010/main" val="6290202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31E5721-8E21-4413-BBBF-9DC1A912A52F}" type="slidenum">
              <a:rPr lang="en-US" altLang="zh-CN"/>
              <a:pPr>
                <a:defRPr/>
              </a:pPr>
              <a:t>‹#›</a:t>
            </a:fld>
            <a:endParaRPr lang="en-US" altLang="zh-CN"/>
          </a:p>
        </p:txBody>
      </p:sp>
    </p:spTree>
    <p:extLst>
      <p:ext uri="{BB962C8B-B14F-4D97-AF65-F5344CB8AC3E}">
        <p14:creationId xmlns:p14="http://schemas.microsoft.com/office/powerpoint/2010/main" val="334129642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E5C1BED-3E01-4CA2-A888-C9A00B22D7BB}" type="slidenum">
              <a:rPr lang="en-US" altLang="zh-CN"/>
              <a:pPr>
                <a:defRPr/>
              </a:pPr>
              <a:t>‹#›</a:t>
            </a:fld>
            <a:endParaRPr lang="en-US" altLang="zh-CN"/>
          </a:p>
        </p:txBody>
      </p:sp>
    </p:spTree>
    <p:extLst>
      <p:ext uri="{BB962C8B-B14F-4D97-AF65-F5344CB8AC3E}">
        <p14:creationId xmlns:p14="http://schemas.microsoft.com/office/powerpoint/2010/main" val="77378641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19200"/>
            <a:ext cx="38862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38862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AFCC330-5AC9-4862-8A0D-5FF717C78F77}" type="slidenum">
              <a:rPr lang="en-US" altLang="zh-CN"/>
              <a:pPr>
                <a:defRPr/>
              </a:pPr>
              <a:t>‹#›</a:t>
            </a:fld>
            <a:endParaRPr lang="en-US" altLang="zh-CN"/>
          </a:p>
        </p:txBody>
      </p:sp>
    </p:spTree>
    <p:extLst>
      <p:ext uri="{BB962C8B-B14F-4D97-AF65-F5344CB8AC3E}">
        <p14:creationId xmlns:p14="http://schemas.microsoft.com/office/powerpoint/2010/main" val="52785911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BF566491-5B0A-46B9-BDE5-3555731A967F}" type="slidenum">
              <a:rPr lang="en-US" altLang="zh-CN"/>
              <a:pPr>
                <a:defRPr/>
              </a:pPr>
              <a:t>‹#›</a:t>
            </a:fld>
            <a:endParaRPr lang="en-US" altLang="zh-CN"/>
          </a:p>
        </p:txBody>
      </p:sp>
    </p:spTree>
    <p:extLst>
      <p:ext uri="{BB962C8B-B14F-4D97-AF65-F5344CB8AC3E}">
        <p14:creationId xmlns:p14="http://schemas.microsoft.com/office/powerpoint/2010/main" val="246181414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14A00EB1-82CE-4D6D-AA69-B9989097CAEC}" type="slidenum">
              <a:rPr lang="en-US" altLang="zh-CN"/>
              <a:pPr>
                <a:defRPr/>
              </a:pPr>
              <a:t>‹#›</a:t>
            </a:fld>
            <a:endParaRPr lang="en-US" altLang="zh-CN"/>
          </a:p>
        </p:txBody>
      </p:sp>
    </p:spTree>
    <p:extLst>
      <p:ext uri="{BB962C8B-B14F-4D97-AF65-F5344CB8AC3E}">
        <p14:creationId xmlns:p14="http://schemas.microsoft.com/office/powerpoint/2010/main" val="123595115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75E65B31-A083-4BC2-AA23-071A40EEA6F9}" type="slidenum">
              <a:rPr lang="en-US" altLang="zh-CN"/>
              <a:pPr>
                <a:defRPr/>
              </a:pPr>
              <a:t>‹#›</a:t>
            </a:fld>
            <a:endParaRPr lang="en-US" altLang="zh-CN"/>
          </a:p>
        </p:txBody>
      </p:sp>
    </p:spTree>
    <p:extLst>
      <p:ext uri="{BB962C8B-B14F-4D97-AF65-F5344CB8AC3E}">
        <p14:creationId xmlns:p14="http://schemas.microsoft.com/office/powerpoint/2010/main" val="328752028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8EFFB63-0562-4754-905B-149CDA978CBA}" type="slidenum">
              <a:rPr lang="en-US" altLang="zh-CN"/>
              <a:pPr>
                <a:defRPr/>
              </a:pPr>
              <a:t>‹#›</a:t>
            </a:fld>
            <a:endParaRPr lang="en-US" altLang="zh-CN"/>
          </a:p>
        </p:txBody>
      </p:sp>
    </p:spTree>
    <p:extLst>
      <p:ext uri="{BB962C8B-B14F-4D97-AF65-F5344CB8AC3E}">
        <p14:creationId xmlns:p14="http://schemas.microsoft.com/office/powerpoint/2010/main" val="40568299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A2BAFC1-D2AE-4B99-B72C-C41B4C86D1C0}" type="slidenum">
              <a:rPr lang="en-US" altLang="zh-CN"/>
              <a:pPr>
                <a:defRPr/>
              </a:pPr>
              <a:t>‹#›</a:t>
            </a:fld>
            <a:endParaRPr lang="en-US" altLang="zh-CN"/>
          </a:p>
        </p:txBody>
      </p:sp>
    </p:spTree>
    <p:extLst>
      <p:ext uri="{BB962C8B-B14F-4D97-AF65-F5344CB8AC3E}">
        <p14:creationId xmlns:p14="http://schemas.microsoft.com/office/powerpoint/2010/main" val="3017227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04800"/>
            <a:ext cx="2057400" cy="6019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304800"/>
            <a:ext cx="6019800" cy="6019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5" name="Rectangle 7"/>
          <p:cNvSpPr>
            <a:spLocks noGrp="1" noChangeArrowheads="1"/>
          </p:cNvSpPr>
          <p:nvPr>
            <p:ph type="sldNum" sz="quarter" idx="11"/>
          </p:nvPr>
        </p:nvSpPr>
        <p:spPr>
          <a:ln/>
        </p:spPr>
        <p:txBody>
          <a:bodyPr/>
          <a:lstStyle>
            <a:lvl1pPr>
              <a:defRPr/>
            </a:lvl1pPr>
          </a:lstStyle>
          <a:p>
            <a:pPr>
              <a:defRPr/>
            </a:pPr>
            <a:fld id="{AE29A846-A1E5-4374-B52A-6C103ADB8746}" type="slidenum">
              <a:rPr lang="en-US" altLang="zh-CN"/>
              <a:pPr>
                <a:defRPr/>
              </a:pPr>
              <a:t>‹#›</a:t>
            </a:fld>
            <a:endParaRPr lang="en-US" altLang="zh-CN"/>
          </a:p>
        </p:txBody>
      </p:sp>
      <p:sp>
        <p:nvSpPr>
          <p:cNvPr id="6" name="Rectangle 9"/>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238751663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AD2CC37-1CB0-4BE6-9121-A4BC94229D04}" type="slidenum">
              <a:rPr lang="en-US" altLang="zh-CN"/>
              <a:pPr>
                <a:defRPr/>
              </a:pPr>
              <a:t>‹#›</a:t>
            </a:fld>
            <a:endParaRPr lang="en-US" altLang="zh-CN"/>
          </a:p>
        </p:txBody>
      </p:sp>
    </p:spTree>
    <p:extLst>
      <p:ext uri="{BB962C8B-B14F-4D97-AF65-F5344CB8AC3E}">
        <p14:creationId xmlns:p14="http://schemas.microsoft.com/office/powerpoint/2010/main" val="332188482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228600"/>
            <a:ext cx="1981200" cy="55245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28600"/>
            <a:ext cx="5791200" cy="55245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3ACB5BA-DC98-4744-8D71-C93FB4042B4E}" type="slidenum">
              <a:rPr lang="en-US" altLang="zh-CN"/>
              <a:pPr>
                <a:defRPr/>
              </a:pPr>
              <a:t>‹#›</a:t>
            </a:fld>
            <a:endParaRPr lang="en-US" altLang="zh-CN"/>
          </a:p>
        </p:txBody>
      </p:sp>
    </p:spTree>
    <p:extLst>
      <p:ext uri="{BB962C8B-B14F-4D97-AF65-F5344CB8AC3E}">
        <p14:creationId xmlns:p14="http://schemas.microsoft.com/office/powerpoint/2010/main" val="20869103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5394A9-56B0-4329-B11F-2194AE76322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324610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ABB079F-6C83-4324-9D64-BAA2D315D33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37212371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8A613E3-9A3A-4446-8B16-E28D1BBB8B8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0808564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19200"/>
            <a:ext cx="38862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38862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C3C5E4B-A59B-4AB0-8AD5-E7BEB85CF2E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8458589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FBFB7892-765E-4C29-B4D0-0D0291D51DF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6829999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4748E3CD-9B56-4A06-9C18-83F3B3ED42A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46532793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126B11F3-B548-4529-81BA-8CF2D548586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42037628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97FB534-CCB2-42C3-9DFB-013656906C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203468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7" name="标题 6"/>
          <p:cNvSpPr>
            <a:spLocks noGrp="1"/>
          </p:cNvSpPr>
          <p:nvPr>
            <p:ph type="title"/>
          </p:nvPr>
        </p:nvSpPr>
        <p:spPr/>
        <p:txBody>
          <a:bodyPr/>
          <a:lstStyle/>
          <a:p>
            <a:r>
              <a:rPr lang="zh-CN" altLang="en-US"/>
              <a:t>单击此处编辑母版标题样式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0DFF493-510D-4BC1-8CE2-13F1B60B62B1}" type="slidenum">
              <a:rPr lang="en-US" altLang="zh-CN"/>
              <a:pPr>
                <a:defRPr/>
              </a:pPr>
              <a:t>‹#›</a:t>
            </a:fld>
            <a:endParaRPr lang="en-US" altLang="zh-CN"/>
          </a:p>
        </p:txBody>
      </p:sp>
    </p:spTree>
    <p:extLst>
      <p:ext uri="{BB962C8B-B14F-4D97-AF65-F5344CB8AC3E}">
        <p14:creationId xmlns:p14="http://schemas.microsoft.com/office/powerpoint/2010/main" val="30230441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6DC03E5-9934-420A-BAAA-89830F29293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301129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24FA02F-C882-43C1-9B93-981396EFA4B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5726280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228600"/>
            <a:ext cx="1981200" cy="55245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28600"/>
            <a:ext cx="5791200" cy="55245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6A93DDB-1F3A-43C5-A2AA-78D79EB211C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8483546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622B727-3031-4853-987B-C6E0CB6554B6}" type="slidenum">
              <a:rPr lang="en-US" altLang="zh-CN"/>
              <a:pPr>
                <a:defRPr/>
              </a:pPr>
              <a:t>‹#›</a:t>
            </a:fld>
            <a:endParaRPr lang="en-US" altLang="zh-CN"/>
          </a:p>
        </p:txBody>
      </p:sp>
    </p:spTree>
    <p:extLst>
      <p:ext uri="{BB962C8B-B14F-4D97-AF65-F5344CB8AC3E}">
        <p14:creationId xmlns:p14="http://schemas.microsoft.com/office/powerpoint/2010/main" val="29666425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E9AAA85-E291-4409-B00A-D21E2D835299}" type="slidenum">
              <a:rPr lang="en-US" altLang="zh-CN"/>
              <a:pPr>
                <a:defRPr/>
              </a:pPr>
              <a:t>‹#›</a:t>
            </a:fld>
            <a:endParaRPr lang="en-US" altLang="zh-CN"/>
          </a:p>
        </p:txBody>
      </p:sp>
    </p:spTree>
    <p:extLst>
      <p:ext uri="{BB962C8B-B14F-4D97-AF65-F5344CB8AC3E}">
        <p14:creationId xmlns:p14="http://schemas.microsoft.com/office/powerpoint/2010/main" val="20342430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66D5CFF-F1F4-467E-9776-9456D352FE7F}" type="slidenum">
              <a:rPr lang="en-US" altLang="zh-CN"/>
              <a:pPr>
                <a:defRPr/>
              </a:pPr>
              <a:t>‹#›</a:t>
            </a:fld>
            <a:endParaRPr lang="en-US" altLang="zh-CN"/>
          </a:p>
        </p:txBody>
      </p:sp>
    </p:spTree>
    <p:extLst>
      <p:ext uri="{BB962C8B-B14F-4D97-AF65-F5344CB8AC3E}">
        <p14:creationId xmlns:p14="http://schemas.microsoft.com/office/powerpoint/2010/main" val="42253156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97EE84FD-1F31-4860-BDC4-FEBD14923CBF}" type="slidenum">
              <a:rPr lang="en-US" altLang="zh-CN"/>
              <a:pPr>
                <a:defRPr/>
              </a:pPr>
              <a:t>‹#›</a:t>
            </a:fld>
            <a:endParaRPr lang="en-US" altLang="zh-CN"/>
          </a:p>
        </p:txBody>
      </p:sp>
    </p:spTree>
    <p:extLst>
      <p:ext uri="{BB962C8B-B14F-4D97-AF65-F5344CB8AC3E}">
        <p14:creationId xmlns:p14="http://schemas.microsoft.com/office/powerpoint/2010/main" val="4139650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B546E4A-57DA-498B-9A10-64B953D9D75B}" type="slidenum">
              <a:rPr lang="en-US" altLang="zh-CN"/>
              <a:pPr>
                <a:defRPr/>
              </a:pPr>
              <a:t>‹#›</a:t>
            </a:fld>
            <a:endParaRPr lang="en-US" altLang="zh-CN"/>
          </a:p>
        </p:txBody>
      </p:sp>
    </p:spTree>
    <p:extLst>
      <p:ext uri="{BB962C8B-B14F-4D97-AF65-F5344CB8AC3E}">
        <p14:creationId xmlns:p14="http://schemas.microsoft.com/office/powerpoint/2010/main" val="6407811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CC1A5C58-6573-4BE6-82AA-D138834C4D50}" type="slidenum">
              <a:rPr lang="en-US" altLang="zh-CN"/>
              <a:pPr>
                <a:defRPr/>
              </a:pPr>
              <a:t>‹#›</a:t>
            </a:fld>
            <a:endParaRPr lang="en-US" altLang="zh-CN"/>
          </a:p>
        </p:txBody>
      </p:sp>
    </p:spTree>
    <p:extLst>
      <p:ext uri="{BB962C8B-B14F-4D97-AF65-F5344CB8AC3E}">
        <p14:creationId xmlns:p14="http://schemas.microsoft.com/office/powerpoint/2010/main" val="29799649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BC4B7AB-9AA1-4A23-BCFD-E5BAB51329D9}" type="slidenum">
              <a:rPr lang="en-US" altLang="zh-CN"/>
              <a:pPr>
                <a:defRPr/>
              </a:pPr>
              <a:t>‹#›</a:t>
            </a:fld>
            <a:endParaRPr lang="en-US" altLang="zh-CN"/>
          </a:p>
        </p:txBody>
      </p:sp>
    </p:spTree>
    <p:extLst>
      <p:ext uri="{BB962C8B-B14F-4D97-AF65-F5344CB8AC3E}">
        <p14:creationId xmlns:p14="http://schemas.microsoft.com/office/powerpoint/2010/main" val="3871027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5" name="Rectangle 7"/>
          <p:cNvSpPr>
            <a:spLocks noGrp="1" noChangeArrowheads="1"/>
          </p:cNvSpPr>
          <p:nvPr>
            <p:ph type="sldNum" sz="quarter" idx="11"/>
          </p:nvPr>
        </p:nvSpPr>
        <p:spPr>
          <a:ln/>
        </p:spPr>
        <p:txBody>
          <a:bodyPr/>
          <a:lstStyle>
            <a:lvl1pPr>
              <a:defRPr/>
            </a:lvl1pPr>
          </a:lstStyle>
          <a:p>
            <a:pPr>
              <a:defRPr/>
            </a:pPr>
            <a:fld id="{D4D730FF-EEF9-4B7C-9311-C89DCD4B08B4}" type="slidenum">
              <a:rPr lang="en-US" altLang="zh-CN"/>
              <a:pPr>
                <a:defRPr/>
              </a:pPr>
              <a:t>‹#›</a:t>
            </a:fld>
            <a:endParaRPr lang="en-US" altLang="zh-CN"/>
          </a:p>
        </p:txBody>
      </p:sp>
      <p:sp>
        <p:nvSpPr>
          <p:cNvPr id="6" name="Rectangle 9"/>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1077458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0E9784D-82FF-4590-A868-F858BD641DDC}" type="slidenum">
              <a:rPr lang="en-US" altLang="zh-CN"/>
              <a:pPr>
                <a:defRPr/>
              </a:pPr>
              <a:t>‹#›</a:t>
            </a:fld>
            <a:endParaRPr lang="en-US" altLang="zh-CN"/>
          </a:p>
        </p:txBody>
      </p:sp>
    </p:spTree>
    <p:extLst>
      <p:ext uri="{BB962C8B-B14F-4D97-AF65-F5344CB8AC3E}">
        <p14:creationId xmlns:p14="http://schemas.microsoft.com/office/powerpoint/2010/main" val="392000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6DE8302-210E-4693-96A1-63128EBCAE6C}" type="slidenum">
              <a:rPr lang="en-US" altLang="zh-CN"/>
              <a:pPr>
                <a:defRPr/>
              </a:pPr>
              <a:t>‹#›</a:t>
            </a:fld>
            <a:endParaRPr lang="en-US" altLang="zh-CN"/>
          </a:p>
        </p:txBody>
      </p:sp>
    </p:spTree>
    <p:extLst>
      <p:ext uri="{BB962C8B-B14F-4D97-AF65-F5344CB8AC3E}">
        <p14:creationId xmlns:p14="http://schemas.microsoft.com/office/powerpoint/2010/main" val="3077815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513AA91-0638-43B7-BC35-8E85B5895F2E}" type="slidenum">
              <a:rPr lang="en-US" altLang="zh-CN"/>
              <a:pPr>
                <a:defRPr/>
              </a:pPr>
              <a:t>‹#›</a:t>
            </a:fld>
            <a:endParaRPr lang="en-US" altLang="zh-CN"/>
          </a:p>
        </p:txBody>
      </p:sp>
    </p:spTree>
    <p:extLst>
      <p:ext uri="{BB962C8B-B14F-4D97-AF65-F5344CB8AC3E}">
        <p14:creationId xmlns:p14="http://schemas.microsoft.com/office/powerpoint/2010/main" val="32099124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7" name="标题 6"/>
          <p:cNvSpPr>
            <a:spLocks noGrp="1"/>
          </p:cNvSpPr>
          <p:nvPr>
            <p:ph type="title"/>
          </p:nvPr>
        </p:nvSpPr>
        <p:spPr/>
        <p:txBody>
          <a:bodyPr/>
          <a:lstStyle/>
          <a:p>
            <a:r>
              <a:rPr lang="zh-CN" altLang="en-US"/>
              <a:t>单击此处编辑母版标题样式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13EE449-C9B9-4592-94EA-3BDD934BE61E}" type="slidenum">
              <a:rPr lang="en-US" altLang="zh-CN"/>
              <a:pPr>
                <a:defRPr/>
              </a:pPr>
              <a:t>‹#›</a:t>
            </a:fld>
            <a:endParaRPr lang="en-US" altLang="zh-CN"/>
          </a:p>
        </p:txBody>
      </p:sp>
    </p:spTree>
    <p:extLst>
      <p:ext uri="{BB962C8B-B14F-4D97-AF65-F5344CB8AC3E}">
        <p14:creationId xmlns:p14="http://schemas.microsoft.com/office/powerpoint/2010/main" val="23859076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7E60771-AC3F-4810-9E8B-3002C52CA89A}" type="slidenum">
              <a:rPr lang="en-US" altLang="zh-CN"/>
              <a:pPr>
                <a:defRPr/>
              </a:pPr>
              <a:t>‹#›</a:t>
            </a:fld>
            <a:endParaRPr lang="en-US" altLang="zh-CN"/>
          </a:p>
        </p:txBody>
      </p:sp>
    </p:spTree>
    <p:extLst>
      <p:ext uri="{BB962C8B-B14F-4D97-AF65-F5344CB8AC3E}">
        <p14:creationId xmlns:p14="http://schemas.microsoft.com/office/powerpoint/2010/main" val="17382606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077B2AF-06AE-47FD-A49B-620A3CB3D025}" type="slidenum">
              <a:rPr lang="en-US" altLang="zh-CN"/>
              <a:pPr>
                <a:defRPr/>
              </a:pPr>
              <a:t>‹#›</a:t>
            </a:fld>
            <a:endParaRPr lang="en-US" altLang="zh-CN"/>
          </a:p>
        </p:txBody>
      </p:sp>
    </p:spTree>
    <p:extLst>
      <p:ext uri="{BB962C8B-B14F-4D97-AF65-F5344CB8AC3E}">
        <p14:creationId xmlns:p14="http://schemas.microsoft.com/office/powerpoint/2010/main" val="25670462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5CA394B-13F4-40AD-9DFA-142AAC31C511}" type="slidenum">
              <a:rPr lang="en-US" altLang="zh-CN"/>
              <a:pPr>
                <a:defRPr/>
              </a:pPr>
              <a:t>‹#›</a:t>
            </a:fld>
            <a:endParaRPr lang="en-US" altLang="zh-CN"/>
          </a:p>
        </p:txBody>
      </p:sp>
    </p:spTree>
    <p:extLst>
      <p:ext uri="{BB962C8B-B14F-4D97-AF65-F5344CB8AC3E}">
        <p14:creationId xmlns:p14="http://schemas.microsoft.com/office/powerpoint/2010/main" val="25770692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1632BD11-1687-418B-9D2A-95FDAF6E0D68}" type="slidenum">
              <a:rPr lang="en-US" altLang="zh-CN"/>
              <a:pPr>
                <a:defRPr/>
              </a:pPr>
              <a:t>‹#›</a:t>
            </a:fld>
            <a:endParaRPr lang="en-US" altLang="zh-CN"/>
          </a:p>
        </p:txBody>
      </p:sp>
    </p:spTree>
    <p:extLst>
      <p:ext uri="{BB962C8B-B14F-4D97-AF65-F5344CB8AC3E}">
        <p14:creationId xmlns:p14="http://schemas.microsoft.com/office/powerpoint/2010/main" val="39157454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118A54D0-0FEA-4DC2-B629-65D0C651F9BE}" type="slidenum">
              <a:rPr lang="en-US" altLang="zh-CN"/>
              <a:pPr>
                <a:defRPr/>
              </a:pPr>
              <a:t>‹#›</a:t>
            </a:fld>
            <a:endParaRPr lang="en-US" altLang="zh-CN"/>
          </a:p>
        </p:txBody>
      </p:sp>
    </p:spTree>
    <p:extLst>
      <p:ext uri="{BB962C8B-B14F-4D97-AF65-F5344CB8AC3E}">
        <p14:creationId xmlns:p14="http://schemas.microsoft.com/office/powerpoint/2010/main" val="21005830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0336449A-0387-4C26-B2A6-735B2D71C2C2}" type="slidenum">
              <a:rPr lang="en-US" altLang="zh-CN"/>
              <a:pPr>
                <a:defRPr/>
              </a:pPr>
              <a:t>‹#›</a:t>
            </a:fld>
            <a:endParaRPr lang="en-US" altLang="zh-CN"/>
          </a:p>
        </p:txBody>
      </p:sp>
    </p:spTree>
    <p:extLst>
      <p:ext uri="{BB962C8B-B14F-4D97-AF65-F5344CB8AC3E}">
        <p14:creationId xmlns:p14="http://schemas.microsoft.com/office/powerpoint/2010/main" val="3096728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5" name="Rectangle 7"/>
          <p:cNvSpPr>
            <a:spLocks noGrp="1" noChangeArrowheads="1"/>
          </p:cNvSpPr>
          <p:nvPr>
            <p:ph type="sldNum" sz="quarter" idx="11"/>
          </p:nvPr>
        </p:nvSpPr>
        <p:spPr>
          <a:ln/>
        </p:spPr>
        <p:txBody>
          <a:bodyPr/>
          <a:lstStyle>
            <a:lvl1pPr>
              <a:defRPr/>
            </a:lvl1pPr>
          </a:lstStyle>
          <a:p>
            <a:pPr>
              <a:defRPr/>
            </a:pPr>
            <a:fld id="{54DD3BF8-EFAA-48BF-9330-38C50D3A95DB}" type="slidenum">
              <a:rPr lang="en-US" altLang="zh-CN"/>
              <a:pPr>
                <a:defRPr/>
              </a:pPr>
              <a:t>‹#›</a:t>
            </a:fld>
            <a:endParaRPr lang="en-US" altLang="zh-CN"/>
          </a:p>
        </p:txBody>
      </p:sp>
      <p:sp>
        <p:nvSpPr>
          <p:cNvPr id="6" name="Rectangle 9"/>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133554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EF4671D-2BCD-48BF-86F3-C00157C7FA77}" type="slidenum">
              <a:rPr lang="en-US" altLang="zh-CN"/>
              <a:pPr>
                <a:defRPr/>
              </a:pPr>
              <a:t>‹#›</a:t>
            </a:fld>
            <a:endParaRPr lang="en-US" altLang="zh-CN"/>
          </a:p>
        </p:txBody>
      </p:sp>
    </p:spTree>
    <p:extLst>
      <p:ext uri="{BB962C8B-B14F-4D97-AF65-F5344CB8AC3E}">
        <p14:creationId xmlns:p14="http://schemas.microsoft.com/office/powerpoint/2010/main" val="39514414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495480C-84F4-4374-B379-8D300321325C}" type="slidenum">
              <a:rPr lang="en-US" altLang="zh-CN"/>
              <a:pPr>
                <a:defRPr/>
              </a:pPr>
              <a:t>‹#›</a:t>
            </a:fld>
            <a:endParaRPr lang="en-US" altLang="zh-CN"/>
          </a:p>
        </p:txBody>
      </p:sp>
    </p:spTree>
    <p:extLst>
      <p:ext uri="{BB962C8B-B14F-4D97-AF65-F5344CB8AC3E}">
        <p14:creationId xmlns:p14="http://schemas.microsoft.com/office/powerpoint/2010/main" val="11310690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D8D9047-7133-443E-8BA7-2942C0593C04}" type="slidenum">
              <a:rPr lang="en-US" altLang="zh-CN"/>
              <a:pPr>
                <a:defRPr/>
              </a:pPr>
              <a:t>‹#›</a:t>
            </a:fld>
            <a:endParaRPr lang="en-US" altLang="zh-CN"/>
          </a:p>
        </p:txBody>
      </p:sp>
    </p:spTree>
    <p:extLst>
      <p:ext uri="{BB962C8B-B14F-4D97-AF65-F5344CB8AC3E}">
        <p14:creationId xmlns:p14="http://schemas.microsoft.com/office/powerpoint/2010/main" val="15427012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50773B1-B224-4A9F-AD48-5D3E940399CB}" type="slidenum">
              <a:rPr lang="en-US" altLang="zh-CN"/>
              <a:pPr>
                <a:defRPr/>
              </a:pPr>
              <a:t>‹#›</a:t>
            </a:fld>
            <a:endParaRPr lang="en-US" altLang="zh-CN"/>
          </a:p>
        </p:txBody>
      </p:sp>
    </p:spTree>
    <p:extLst>
      <p:ext uri="{BB962C8B-B14F-4D97-AF65-F5344CB8AC3E}">
        <p14:creationId xmlns:p14="http://schemas.microsoft.com/office/powerpoint/2010/main" val="39828701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71362" name="Rectangle 2"/>
          <p:cNvSpPr>
            <a:spLocks noGrp="1" noChangeArrowheads="1"/>
          </p:cNvSpPr>
          <p:nvPr>
            <p:ph type="ctrTitle"/>
          </p:nvPr>
        </p:nvSpPr>
        <p:spPr>
          <a:xfrm>
            <a:off x="4038600" y="990600"/>
            <a:ext cx="4876800" cy="2438400"/>
          </a:xfrm>
          <a:effectLst>
            <a:outerShdw dist="35921" dir="2700000" algn="ctr" rotWithShape="0">
              <a:schemeClr val="bg1"/>
            </a:outerShdw>
          </a:effectLst>
        </p:spPr>
        <p:txBody>
          <a:bodyPr/>
          <a:lstStyle>
            <a:lvl1pPr>
              <a:defRPr sz="2400">
                <a:solidFill>
                  <a:schemeClr val="tx1"/>
                </a:solidFill>
                <a:ea typeface="华文新魏" pitchFamily="2" charset="-122"/>
                <a:cs typeface="宋体" pitchFamily="2" charset="-122"/>
              </a:defRPr>
            </a:lvl1pPr>
          </a:lstStyle>
          <a:p>
            <a:r>
              <a:rPr lang="zh-CN" altLang="en-US"/>
              <a:t>单击此处编辑母版标题样式</a:t>
            </a:r>
          </a:p>
        </p:txBody>
      </p:sp>
      <p:sp>
        <p:nvSpPr>
          <p:cNvPr id="271363" name="Rectangle 3"/>
          <p:cNvSpPr>
            <a:spLocks noGrp="1" noChangeArrowheads="1"/>
          </p:cNvSpPr>
          <p:nvPr>
            <p:ph type="subTitle" idx="1"/>
          </p:nvPr>
        </p:nvSpPr>
        <p:spPr>
          <a:xfrm>
            <a:off x="1219200" y="4648200"/>
            <a:ext cx="6858000" cy="609600"/>
          </a:xfrm>
        </p:spPr>
        <p:txBody>
          <a:bodyPr/>
          <a:lstStyle>
            <a:lvl1pPr marL="0" indent="0" algn="r">
              <a:buFontTx/>
              <a:buNone/>
              <a:defRPr sz="2400" i="1">
                <a:solidFill>
                  <a:srgbClr val="4776EB"/>
                </a:solidFill>
              </a:defRPr>
            </a:lvl1pPr>
          </a:lstStyle>
          <a:p>
            <a:r>
              <a:rPr lang="zh-CN" altLang="en-US"/>
              <a:t>单击此处编辑母版副标题样式</a:t>
            </a:r>
          </a:p>
        </p:txBody>
      </p:sp>
    </p:spTree>
    <p:extLst>
      <p:ext uri="{BB962C8B-B14F-4D97-AF65-F5344CB8AC3E}">
        <p14:creationId xmlns:p14="http://schemas.microsoft.com/office/powerpoint/2010/main" val="289417995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3336C06-6BD8-49DB-86CE-A7CAE2C95FFF}" type="slidenum">
              <a:rPr lang="en-US" altLang="zh-CN"/>
              <a:pPr>
                <a:defRPr/>
              </a:pPr>
              <a:t>‹#›</a:t>
            </a:fld>
            <a:endParaRPr lang="en-US" altLang="zh-CN"/>
          </a:p>
        </p:txBody>
      </p:sp>
    </p:spTree>
    <p:extLst>
      <p:ext uri="{BB962C8B-B14F-4D97-AF65-F5344CB8AC3E}">
        <p14:creationId xmlns:p14="http://schemas.microsoft.com/office/powerpoint/2010/main" val="18032374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D02D955-BA06-4AB2-8BE2-F7329B18A48E}" type="slidenum">
              <a:rPr lang="en-US" altLang="zh-CN"/>
              <a:pPr>
                <a:defRPr/>
              </a:pPr>
              <a:t>‹#›</a:t>
            </a:fld>
            <a:endParaRPr lang="en-US" altLang="zh-CN"/>
          </a:p>
        </p:txBody>
      </p:sp>
    </p:spTree>
    <p:extLst>
      <p:ext uri="{BB962C8B-B14F-4D97-AF65-F5344CB8AC3E}">
        <p14:creationId xmlns:p14="http://schemas.microsoft.com/office/powerpoint/2010/main" val="22347127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19200"/>
            <a:ext cx="38862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38862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885747B-22D2-4091-9516-73F87E24C556}" type="slidenum">
              <a:rPr lang="en-US" altLang="zh-CN"/>
              <a:pPr>
                <a:defRPr/>
              </a:pPr>
              <a:t>‹#›</a:t>
            </a:fld>
            <a:endParaRPr lang="en-US" altLang="zh-CN"/>
          </a:p>
        </p:txBody>
      </p:sp>
    </p:spTree>
    <p:extLst>
      <p:ext uri="{BB962C8B-B14F-4D97-AF65-F5344CB8AC3E}">
        <p14:creationId xmlns:p14="http://schemas.microsoft.com/office/powerpoint/2010/main" val="39386671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CC30673-EFAB-4E79-958E-D89B9E33F043}" type="slidenum">
              <a:rPr lang="en-US" altLang="zh-CN"/>
              <a:pPr>
                <a:defRPr/>
              </a:pPr>
              <a:t>‹#›</a:t>
            </a:fld>
            <a:endParaRPr lang="en-US" altLang="zh-CN"/>
          </a:p>
        </p:txBody>
      </p:sp>
    </p:spTree>
    <p:extLst>
      <p:ext uri="{BB962C8B-B14F-4D97-AF65-F5344CB8AC3E}">
        <p14:creationId xmlns:p14="http://schemas.microsoft.com/office/powerpoint/2010/main" val="29526787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B4D30C2B-C44C-491B-B30B-F4081D97103B}" type="slidenum">
              <a:rPr lang="en-US" altLang="zh-CN"/>
              <a:pPr>
                <a:defRPr/>
              </a:pPr>
              <a:t>‹#›</a:t>
            </a:fld>
            <a:endParaRPr lang="en-US" altLang="zh-CN"/>
          </a:p>
        </p:txBody>
      </p:sp>
    </p:spTree>
    <p:extLst>
      <p:ext uri="{BB962C8B-B14F-4D97-AF65-F5344CB8AC3E}">
        <p14:creationId xmlns:p14="http://schemas.microsoft.com/office/powerpoint/2010/main" val="1309833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716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16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6" name="Rectangle 7"/>
          <p:cNvSpPr>
            <a:spLocks noGrp="1" noChangeArrowheads="1"/>
          </p:cNvSpPr>
          <p:nvPr>
            <p:ph type="sldNum" sz="quarter" idx="11"/>
          </p:nvPr>
        </p:nvSpPr>
        <p:spPr>
          <a:ln/>
        </p:spPr>
        <p:txBody>
          <a:bodyPr/>
          <a:lstStyle>
            <a:lvl1pPr>
              <a:defRPr/>
            </a:lvl1pPr>
          </a:lstStyle>
          <a:p>
            <a:pPr>
              <a:defRPr/>
            </a:pPr>
            <a:fld id="{A5F33D38-BE4F-488D-8E9F-5B7A8146F625}" type="slidenum">
              <a:rPr lang="en-US" altLang="zh-CN"/>
              <a:pPr>
                <a:defRPr/>
              </a:pPr>
              <a:t>‹#›</a:t>
            </a:fld>
            <a:endParaRPr lang="en-US" altLang="zh-CN"/>
          </a:p>
        </p:txBody>
      </p:sp>
      <p:sp>
        <p:nvSpPr>
          <p:cNvPr id="7" name="Rectangle 9"/>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6251957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6157D58E-F3C8-42CC-A22C-1167628B115A}" type="slidenum">
              <a:rPr lang="en-US" altLang="zh-CN"/>
              <a:pPr>
                <a:defRPr/>
              </a:pPr>
              <a:t>‹#›</a:t>
            </a:fld>
            <a:endParaRPr lang="en-US" altLang="zh-CN"/>
          </a:p>
        </p:txBody>
      </p:sp>
    </p:spTree>
    <p:extLst>
      <p:ext uri="{BB962C8B-B14F-4D97-AF65-F5344CB8AC3E}">
        <p14:creationId xmlns:p14="http://schemas.microsoft.com/office/powerpoint/2010/main" val="22489630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2BD1225-4E2C-4C0D-99F7-265DE9CE34E0}" type="slidenum">
              <a:rPr lang="en-US" altLang="zh-CN"/>
              <a:pPr>
                <a:defRPr/>
              </a:pPr>
              <a:t>‹#›</a:t>
            </a:fld>
            <a:endParaRPr lang="en-US" altLang="zh-CN"/>
          </a:p>
        </p:txBody>
      </p:sp>
    </p:spTree>
    <p:extLst>
      <p:ext uri="{BB962C8B-B14F-4D97-AF65-F5344CB8AC3E}">
        <p14:creationId xmlns:p14="http://schemas.microsoft.com/office/powerpoint/2010/main" val="19719861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4A93B3A-CE21-4B43-938E-0DF4E78E5DC5}" type="slidenum">
              <a:rPr lang="en-US" altLang="zh-CN"/>
              <a:pPr>
                <a:defRPr/>
              </a:pPr>
              <a:t>‹#›</a:t>
            </a:fld>
            <a:endParaRPr lang="en-US" altLang="zh-CN"/>
          </a:p>
        </p:txBody>
      </p:sp>
    </p:spTree>
    <p:extLst>
      <p:ext uri="{BB962C8B-B14F-4D97-AF65-F5344CB8AC3E}">
        <p14:creationId xmlns:p14="http://schemas.microsoft.com/office/powerpoint/2010/main" val="459183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A6843C9-F345-4BD1-8E17-AF1B84172B20}" type="slidenum">
              <a:rPr lang="en-US" altLang="zh-CN"/>
              <a:pPr>
                <a:defRPr/>
              </a:pPr>
              <a:t>‹#›</a:t>
            </a:fld>
            <a:endParaRPr lang="en-US" altLang="zh-CN"/>
          </a:p>
        </p:txBody>
      </p:sp>
    </p:spTree>
    <p:extLst>
      <p:ext uri="{BB962C8B-B14F-4D97-AF65-F5344CB8AC3E}">
        <p14:creationId xmlns:p14="http://schemas.microsoft.com/office/powerpoint/2010/main" val="5060854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228600"/>
            <a:ext cx="1981200" cy="55245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28600"/>
            <a:ext cx="5791200" cy="55245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4E00E0E-F159-4860-8A69-BF7918F4178F}" type="slidenum">
              <a:rPr lang="en-US" altLang="zh-CN"/>
              <a:pPr>
                <a:defRPr/>
              </a:pPr>
              <a:t>‹#›</a:t>
            </a:fld>
            <a:endParaRPr lang="en-US" altLang="zh-CN"/>
          </a:p>
        </p:txBody>
      </p:sp>
    </p:spTree>
    <p:extLst>
      <p:ext uri="{BB962C8B-B14F-4D97-AF65-F5344CB8AC3E}">
        <p14:creationId xmlns:p14="http://schemas.microsoft.com/office/powerpoint/2010/main" val="20270819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503810" name="Rectangle 2"/>
          <p:cNvSpPr>
            <a:spLocks noGrp="1" noChangeArrowheads="1"/>
          </p:cNvSpPr>
          <p:nvPr>
            <p:ph type="ctrTitle"/>
          </p:nvPr>
        </p:nvSpPr>
        <p:spPr>
          <a:xfrm>
            <a:off x="4038600" y="990600"/>
            <a:ext cx="4876800" cy="2438400"/>
          </a:xfrm>
          <a:effectLst>
            <a:outerShdw dist="35921" dir="2700000" algn="ctr" rotWithShape="0">
              <a:schemeClr val="bg1"/>
            </a:outerShdw>
          </a:effectLst>
        </p:spPr>
        <p:txBody>
          <a:bodyPr/>
          <a:lstStyle>
            <a:lvl1pPr>
              <a:defRPr sz="2400">
                <a:solidFill>
                  <a:schemeClr val="tx1"/>
                </a:solidFill>
                <a:ea typeface="华文新魏" pitchFamily="2" charset="-122"/>
                <a:cs typeface="宋体" pitchFamily="2" charset="-122"/>
              </a:defRPr>
            </a:lvl1pPr>
          </a:lstStyle>
          <a:p>
            <a:r>
              <a:rPr lang="zh-CN" altLang="en-US"/>
              <a:t>单击此处编辑母版标题样式</a:t>
            </a:r>
          </a:p>
        </p:txBody>
      </p:sp>
      <p:sp>
        <p:nvSpPr>
          <p:cNvPr id="503811" name="Rectangle 3"/>
          <p:cNvSpPr>
            <a:spLocks noGrp="1" noChangeArrowheads="1"/>
          </p:cNvSpPr>
          <p:nvPr>
            <p:ph type="subTitle" idx="1"/>
          </p:nvPr>
        </p:nvSpPr>
        <p:spPr>
          <a:xfrm>
            <a:off x="1219200" y="4648200"/>
            <a:ext cx="6858000" cy="609600"/>
          </a:xfrm>
        </p:spPr>
        <p:txBody>
          <a:bodyPr/>
          <a:lstStyle>
            <a:lvl1pPr marL="0" indent="0" algn="r">
              <a:buFontTx/>
              <a:buNone/>
              <a:defRPr sz="2400" i="1">
                <a:solidFill>
                  <a:srgbClr val="4776EB"/>
                </a:solidFill>
              </a:defRPr>
            </a:lvl1pPr>
          </a:lstStyle>
          <a:p>
            <a:r>
              <a:rPr lang="zh-CN" altLang="en-US"/>
              <a:t>单击此处编辑母版副标题样式</a:t>
            </a:r>
          </a:p>
        </p:txBody>
      </p:sp>
    </p:spTree>
    <p:extLst>
      <p:ext uri="{BB962C8B-B14F-4D97-AF65-F5344CB8AC3E}">
        <p14:creationId xmlns:p14="http://schemas.microsoft.com/office/powerpoint/2010/main" val="2232314885"/>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365E257-266E-4AB3-B465-65F85A084FB4}" type="slidenum">
              <a:rPr lang="en-US" altLang="zh-CN"/>
              <a:pPr>
                <a:defRPr/>
              </a:pPr>
              <a:t>‹#›</a:t>
            </a:fld>
            <a:endParaRPr lang="en-US" altLang="zh-CN"/>
          </a:p>
        </p:txBody>
      </p:sp>
    </p:spTree>
    <p:extLst>
      <p:ext uri="{BB962C8B-B14F-4D97-AF65-F5344CB8AC3E}">
        <p14:creationId xmlns:p14="http://schemas.microsoft.com/office/powerpoint/2010/main" val="13671614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786F32A-142C-406E-9A1F-21D9D12325CD}" type="slidenum">
              <a:rPr lang="en-US" altLang="zh-CN"/>
              <a:pPr>
                <a:defRPr/>
              </a:pPr>
              <a:t>‹#›</a:t>
            </a:fld>
            <a:endParaRPr lang="en-US" altLang="zh-CN"/>
          </a:p>
        </p:txBody>
      </p:sp>
    </p:spTree>
    <p:extLst>
      <p:ext uri="{BB962C8B-B14F-4D97-AF65-F5344CB8AC3E}">
        <p14:creationId xmlns:p14="http://schemas.microsoft.com/office/powerpoint/2010/main" val="13639841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7CFE54E-1062-4240-9E67-38E224ECCDA3}" type="slidenum">
              <a:rPr lang="en-US" altLang="zh-CN"/>
              <a:pPr>
                <a:defRPr/>
              </a:pPr>
              <a:t>‹#›</a:t>
            </a:fld>
            <a:endParaRPr lang="en-US" altLang="zh-CN"/>
          </a:p>
        </p:txBody>
      </p:sp>
    </p:spTree>
    <p:extLst>
      <p:ext uri="{BB962C8B-B14F-4D97-AF65-F5344CB8AC3E}">
        <p14:creationId xmlns:p14="http://schemas.microsoft.com/office/powerpoint/2010/main" val="17956348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19200"/>
            <a:ext cx="38862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38862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D869677-8FF5-462B-B528-732D011B9A56}" type="slidenum">
              <a:rPr lang="en-US" altLang="zh-CN"/>
              <a:pPr>
                <a:defRPr/>
              </a:pPr>
              <a:t>‹#›</a:t>
            </a:fld>
            <a:endParaRPr lang="en-US" altLang="zh-CN"/>
          </a:p>
        </p:txBody>
      </p:sp>
    </p:spTree>
    <p:extLst>
      <p:ext uri="{BB962C8B-B14F-4D97-AF65-F5344CB8AC3E}">
        <p14:creationId xmlns:p14="http://schemas.microsoft.com/office/powerpoint/2010/main" val="3599745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8" name="Rectangle 7"/>
          <p:cNvSpPr>
            <a:spLocks noGrp="1" noChangeArrowheads="1"/>
          </p:cNvSpPr>
          <p:nvPr>
            <p:ph type="sldNum" sz="quarter" idx="11"/>
          </p:nvPr>
        </p:nvSpPr>
        <p:spPr>
          <a:ln/>
        </p:spPr>
        <p:txBody>
          <a:bodyPr/>
          <a:lstStyle>
            <a:lvl1pPr>
              <a:defRPr/>
            </a:lvl1pPr>
          </a:lstStyle>
          <a:p>
            <a:pPr>
              <a:defRPr/>
            </a:pPr>
            <a:fld id="{2D43870D-4748-4462-8DB1-5D63A333CC93}" type="slidenum">
              <a:rPr lang="en-US" altLang="zh-CN"/>
              <a:pPr>
                <a:defRPr/>
              </a:pPr>
              <a:t>‹#›</a:t>
            </a:fld>
            <a:endParaRPr lang="en-US" altLang="zh-CN"/>
          </a:p>
        </p:txBody>
      </p:sp>
      <p:sp>
        <p:nvSpPr>
          <p:cNvPr id="9" name="Rectangle 9"/>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37131049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0660B3B-F155-4B71-BB5A-2298D682CCDA}" type="slidenum">
              <a:rPr lang="en-US" altLang="zh-CN"/>
              <a:pPr>
                <a:defRPr/>
              </a:pPr>
              <a:t>‹#›</a:t>
            </a:fld>
            <a:endParaRPr lang="en-US" altLang="zh-CN"/>
          </a:p>
        </p:txBody>
      </p:sp>
    </p:spTree>
    <p:extLst>
      <p:ext uri="{BB962C8B-B14F-4D97-AF65-F5344CB8AC3E}">
        <p14:creationId xmlns:p14="http://schemas.microsoft.com/office/powerpoint/2010/main" val="32115633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A786C7B8-6B8F-4BEF-9719-95792A5B7477}" type="slidenum">
              <a:rPr lang="en-US" altLang="zh-CN"/>
              <a:pPr>
                <a:defRPr/>
              </a:pPr>
              <a:t>‹#›</a:t>
            </a:fld>
            <a:endParaRPr lang="en-US" altLang="zh-CN"/>
          </a:p>
        </p:txBody>
      </p:sp>
    </p:spTree>
    <p:extLst>
      <p:ext uri="{BB962C8B-B14F-4D97-AF65-F5344CB8AC3E}">
        <p14:creationId xmlns:p14="http://schemas.microsoft.com/office/powerpoint/2010/main" val="2164306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5B731C9E-4709-4D05-82EC-05409B5B2F16}" type="slidenum">
              <a:rPr lang="en-US" altLang="zh-CN"/>
              <a:pPr>
                <a:defRPr/>
              </a:pPr>
              <a:t>‹#›</a:t>
            </a:fld>
            <a:endParaRPr lang="en-US" altLang="zh-CN"/>
          </a:p>
        </p:txBody>
      </p:sp>
    </p:spTree>
    <p:extLst>
      <p:ext uri="{BB962C8B-B14F-4D97-AF65-F5344CB8AC3E}">
        <p14:creationId xmlns:p14="http://schemas.microsoft.com/office/powerpoint/2010/main" val="17654192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855A434-638D-4B7B-A136-6B5F023F0CC5}" type="slidenum">
              <a:rPr lang="en-US" altLang="zh-CN"/>
              <a:pPr>
                <a:defRPr/>
              </a:pPr>
              <a:t>‹#›</a:t>
            </a:fld>
            <a:endParaRPr lang="en-US" altLang="zh-CN"/>
          </a:p>
        </p:txBody>
      </p:sp>
    </p:spTree>
    <p:extLst>
      <p:ext uri="{BB962C8B-B14F-4D97-AF65-F5344CB8AC3E}">
        <p14:creationId xmlns:p14="http://schemas.microsoft.com/office/powerpoint/2010/main" val="13337574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D562B3D-21C0-4248-84BC-F6A80FEA70F7}" type="slidenum">
              <a:rPr lang="en-US" altLang="zh-CN"/>
              <a:pPr>
                <a:defRPr/>
              </a:pPr>
              <a:t>‹#›</a:t>
            </a:fld>
            <a:endParaRPr lang="en-US" altLang="zh-CN"/>
          </a:p>
        </p:txBody>
      </p:sp>
    </p:spTree>
    <p:extLst>
      <p:ext uri="{BB962C8B-B14F-4D97-AF65-F5344CB8AC3E}">
        <p14:creationId xmlns:p14="http://schemas.microsoft.com/office/powerpoint/2010/main" val="26251601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D4BA24E-1955-4888-80E3-BA05D15C428F}" type="slidenum">
              <a:rPr lang="en-US" altLang="zh-CN"/>
              <a:pPr>
                <a:defRPr/>
              </a:pPr>
              <a:t>‹#›</a:t>
            </a:fld>
            <a:endParaRPr lang="en-US" altLang="zh-CN"/>
          </a:p>
        </p:txBody>
      </p:sp>
    </p:spTree>
    <p:extLst>
      <p:ext uri="{BB962C8B-B14F-4D97-AF65-F5344CB8AC3E}">
        <p14:creationId xmlns:p14="http://schemas.microsoft.com/office/powerpoint/2010/main" val="26929506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228600"/>
            <a:ext cx="1981200" cy="55245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28600"/>
            <a:ext cx="5791200" cy="55245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8959357-0E54-4281-962F-08D4C51A226D}" type="slidenum">
              <a:rPr lang="en-US" altLang="zh-CN"/>
              <a:pPr>
                <a:defRPr/>
              </a:pPr>
              <a:t>‹#›</a:t>
            </a:fld>
            <a:endParaRPr lang="en-US" altLang="zh-CN"/>
          </a:p>
        </p:txBody>
      </p:sp>
    </p:spTree>
    <p:extLst>
      <p:ext uri="{BB962C8B-B14F-4D97-AF65-F5344CB8AC3E}">
        <p14:creationId xmlns:p14="http://schemas.microsoft.com/office/powerpoint/2010/main" val="39921461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F5394A9-56B0-4329-B11F-2194AE76322B}" type="slidenum">
              <a:rPr lang="en-US" altLang="zh-CN"/>
              <a:pPr>
                <a:defRPr/>
              </a:pPr>
              <a:t>‹#›</a:t>
            </a:fld>
            <a:endParaRPr lang="en-US" altLang="zh-CN"/>
          </a:p>
        </p:txBody>
      </p:sp>
    </p:spTree>
    <p:extLst>
      <p:ext uri="{BB962C8B-B14F-4D97-AF65-F5344CB8AC3E}">
        <p14:creationId xmlns:p14="http://schemas.microsoft.com/office/powerpoint/2010/main" val="27324610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ABB079F-6C83-4324-9D64-BAA2D315D33E}" type="slidenum">
              <a:rPr lang="en-US" altLang="zh-CN"/>
              <a:pPr>
                <a:defRPr/>
              </a:pPr>
              <a:t>‹#›</a:t>
            </a:fld>
            <a:endParaRPr lang="en-US" altLang="zh-CN"/>
          </a:p>
        </p:txBody>
      </p:sp>
    </p:spTree>
    <p:extLst>
      <p:ext uri="{BB962C8B-B14F-4D97-AF65-F5344CB8AC3E}">
        <p14:creationId xmlns:p14="http://schemas.microsoft.com/office/powerpoint/2010/main" val="237212371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8A613E3-9A3A-4446-8B16-E28D1BBB8B88}" type="slidenum">
              <a:rPr lang="en-US" altLang="zh-CN"/>
              <a:pPr>
                <a:defRPr/>
              </a:pPr>
              <a:t>‹#›</a:t>
            </a:fld>
            <a:endParaRPr lang="en-US" altLang="zh-CN"/>
          </a:p>
        </p:txBody>
      </p:sp>
    </p:spTree>
    <p:extLst>
      <p:ext uri="{BB962C8B-B14F-4D97-AF65-F5344CB8AC3E}">
        <p14:creationId xmlns:p14="http://schemas.microsoft.com/office/powerpoint/2010/main" val="1908085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4" name="Rectangle 7"/>
          <p:cNvSpPr>
            <a:spLocks noGrp="1" noChangeArrowheads="1"/>
          </p:cNvSpPr>
          <p:nvPr>
            <p:ph type="sldNum" sz="quarter" idx="11"/>
          </p:nvPr>
        </p:nvSpPr>
        <p:spPr>
          <a:ln/>
        </p:spPr>
        <p:txBody>
          <a:bodyPr/>
          <a:lstStyle>
            <a:lvl1pPr>
              <a:defRPr/>
            </a:lvl1pPr>
          </a:lstStyle>
          <a:p>
            <a:pPr>
              <a:defRPr/>
            </a:pPr>
            <a:fld id="{61A1453A-1328-4DDC-A590-674B14634160}" type="slidenum">
              <a:rPr lang="en-US" altLang="zh-CN"/>
              <a:pPr>
                <a:defRPr/>
              </a:pPr>
              <a:t>‹#›</a:t>
            </a:fld>
            <a:endParaRPr lang="en-US" altLang="zh-CN"/>
          </a:p>
        </p:txBody>
      </p:sp>
      <p:sp>
        <p:nvSpPr>
          <p:cNvPr id="5" name="Rectangle 9"/>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25019246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19200"/>
            <a:ext cx="38862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38862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C3C5E4B-A59B-4AB0-8AD5-E7BEB85CF2E7}" type="slidenum">
              <a:rPr lang="en-US" altLang="zh-CN"/>
              <a:pPr>
                <a:defRPr/>
              </a:pPr>
              <a:t>‹#›</a:t>
            </a:fld>
            <a:endParaRPr lang="en-US" altLang="zh-CN"/>
          </a:p>
        </p:txBody>
      </p:sp>
    </p:spTree>
    <p:extLst>
      <p:ext uri="{BB962C8B-B14F-4D97-AF65-F5344CB8AC3E}">
        <p14:creationId xmlns:p14="http://schemas.microsoft.com/office/powerpoint/2010/main" val="2845858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BFB7892-765E-4C29-B4D0-0D0291D51DFB}" type="slidenum">
              <a:rPr lang="en-US" altLang="zh-CN"/>
              <a:pPr>
                <a:defRPr/>
              </a:pPr>
              <a:t>‹#›</a:t>
            </a:fld>
            <a:endParaRPr lang="en-US" altLang="zh-CN"/>
          </a:p>
        </p:txBody>
      </p:sp>
    </p:spTree>
    <p:extLst>
      <p:ext uri="{BB962C8B-B14F-4D97-AF65-F5344CB8AC3E}">
        <p14:creationId xmlns:p14="http://schemas.microsoft.com/office/powerpoint/2010/main" val="10682999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4748E3CD-9B56-4A06-9C18-83F3B3ED42AA}" type="slidenum">
              <a:rPr lang="en-US" altLang="zh-CN"/>
              <a:pPr>
                <a:defRPr/>
              </a:pPr>
              <a:t>‹#›</a:t>
            </a:fld>
            <a:endParaRPr lang="en-US" altLang="zh-CN"/>
          </a:p>
        </p:txBody>
      </p:sp>
    </p:spTree>
    <p:extLst>
      <p:ext uri="{BB962C8B-B14F-4D97-AF65-F5344CB8AC3E}">
        <p14:creationId xmlns:p14="http://schemas.microsoft.com/office/powerpoint/2010/main" val="346532793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126B11F3-B548-4529-81BA-8CF2D548586C}" type="slidenum">
              <a:rPr lang="en-US" altLang="zh-CN"/>
              <a:pPr>
                <a:defRPr/>
              </a:pPr>
              <a:t>‹#›</a:t>
            </a:fld>
            <a:endParaRPr lang="en-US" altLang="zh-CN"/>
          </a:p>
        </p:txBody>
      </p:sp>
    </p:spTree>
    <p:extLst>
      <p:ext uri="{BB962C8B-B14F-4D97-AF65-F5344CB8AC3E}">
        <p14:creationId xmlns:p14="http://schemas.microsoft.com/office/powerpoint/2010/main" val="34203762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97FB534-CCB2-42C3-9DFB-013656906CC9}" type="slidenum">
              <a:rPr lang="en-US" altLang="zh-CN"/>
              <a:pPr>
                <a:defRPr/>
              </a:pPr>
              <a:t>‹#›</a:t>
            </a:fld>
            <a:endParaRPr lang="en-US" altLang="zh-CN"/>
          </a:p>
        </p:txBody>
      </p:sp>
    </p:spTree>
    <p:extLst>
      <p:ext uri="{BB962C8B-B14F-4D97-AF65-F5344CB8AC3E}">
        <p14:creationId xmlns:p14="http://schemas.microsoft.com/office/powerpoint/2010/main" val="42034686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6DC03E5-9934-420A-BAAA-89830F292932}" type="slidenum">
              <a:rPr lang="en-US" altLang="zh-CN"/>
              <a:pPr>
                <a:defRPr/>
              </a:pPr>
              <a:t>‹#›</a:t>
            </a:fld>
            <a:endParaRPr lang="en-US" altLang="zh-CN"/>
          </a:p>
        </p:txBody>
      </p:sp>
    </p:spTree>
    <p:extLst>
      <p:ext uri="{BB962C8B-B14F-4D97-AF65-F5344CB8AC3E}">
        <p14:creationId xmlns:p14="http://schemas.microsoft.com/office/powerpoint/2010/main" val="5230112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24FA02F-C882-43C1-9B93-981396EFA4BC}" type="slidenum">
              <a:rPr lang="en-US" altLang="zh-CN"/>
              <a:pPr>
                <a:defRPr/>
              </a:pPr>
              <a:t>‹#›</a:t>
            </a:fld>
            <a:endParaRPr lang="en-US" altLang="zh-CN"/>
          </a:p>
        </p:txBody>
      </p:sp>
    </p:spTree>
    <p:extLst>
      <p:ext uri="{BB962C8B-B14F-4D97-AF65-F5344CB8AC3E}">
        <p14:creationId xmlns:p14="http://schemas.microsoft.com/office/powerpoint/2010/main" val="14572628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228600"/>
            <a:ext cx="1981200" cy="55245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28600"/>
            <a:ext cx="5791200" cy="55245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6A93DDB-1F3A-43C5-A2AA-78D79EB211C9}" type="slidenum">
              <a:rPr lang="en-US" altLang="zh-CN"/>
              <a:pPr>
                <a:defRPr/>
              </a:pPr>
              <a:t>‹#›</a:t>
            </a:fld>
            <a:endParaRPr lang="en-US" altLang="zh-CN"/>
          </a:p>
        </p:txBody>
      </p:sp>
    </p:spTree>
    <p:extLst>
      <p:ext uri="{BB962C8B-B14F-4D97-AF65-F5344CB8AC3E}">
        <p14:creationId xmlns:p14="http://schemas.microsoft.com/office/powerpoint/2010/main" val="284835460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6ECA348-0AD3-4CE7-B2FA-66498FB02F88}" type="slidenum">
              <a:rPr lang="en-US" altLang="zh-CN"/>
              <a:pPr>
                <a:defRPr/>
              </a:pPr>
              <a:t>‹#›</a:t>
            </a:fld>
            <a:endParaRPr lang="en-US" altLang="zh-CN"/>
          </a:p>
        </p:txBody>
      </p:sp>
    </p:spTree>
    <p:extLst>
      <p:ext uri="{BB962C8B-B14F-4D97-AF65-F5344CB8AC3E}">
        <p14:creationId xmlns:p14="http://schemas.microsoft.com/office/powerpoint/2010/main" val="20688737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3485E80-7C7F-406F-B6EF-E5E28CE6B3CC}" type="slidenum">
              <a:rPr lang="en-US" altLang="zh-CN"/>
              <a:pPr>
                <a:defRPr/>
              </a:pPr>
              <a:t>‹#›</a:t>
            </a:fld>
            <a:endParaRPr lang="en-US" altLang="zh-CN"/>
          </a:p>
        </p:txBody>
      </p:sp>
    </p:spTree>
    <p:extLst>
      <p:ext uri="{BB962C8B-B14F-4D97-AF65-F5344CB8AC3E}">
        <p14:creationId xmlns:p14="http://schemas.microsoft.com/office/powerpoint/2010/main" val="2624639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3" name="Rectangle 7"/>
          <p:cNvSpPr>
            <a:spLocks noGrp="1" noChangeArrowheads="1"/>
          </p:cNvSpPr>
          <p:nvPr>
            <p:ph type="sldNum" sz="quarter" idx="11"/>
          </p:nvPr>
        </p:nvSpPr>
        <p:spPr>
          <a:ln/>
        </p:spPr>
        <p:txBody>
          <a:bodyPr/>
          <a:lstStyle>
            <a:lvl1pPr>
              <a:defRPr/>
            </a:lvl1pPr>
          </a:lstStyle>
          <a:p>
            <a:pPr>
              <a:defRPr/>
            </a:pPr>
            <a:fld id="{88821D45-9340-4668-836A-3C0AECD793DC}" type="slidenum">
              <a:rPr lang="en-US" altLang="zh-CN"/>
              <a:pPr>
                <a:defRPr/>
              </a:pPr>
              <a:t>‹#›</a:t>
            </a:fld>
            <a:endParaRPr lang="en-US" altLang="zh-CN"/>
          </a:p>
        </p:txBody>
      </p:sp>
      <p:sp>
        <p:nvSpPr>
          <p:cNvPr id="4" name="Rectangle 9"/>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23812870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16DA281-EA17-43F0-AEBD-D955F42DF3C7}" type="slidenum">
              <a:rPr lang="en-US" altLang="zh-CN"/>
              <a:pPr>
                <a:defRPr/>
              </a:pPr>
              <a:t>‹#›</a:t>
            </a:fld>
            <a:endParaRPr lang="en-US" altLang="zh-CN"/>
          </a:p>
        </p:txBody>
      </p:sp>
    </p:spTree>
    <p:extLst>
      <p:ext uri="{BB962C8B-B14F-4D97-AF65-F5344CB8AC3E}">
        <p14:creationId xmlns:p14="http://schemas.microsoft.com/office/powerpoint/2010/main" val="54608715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98C1E32-99C2-49B5-966D-91D043BD1556}" type="slidenum">
              <a:rPr lang="en-US" altLang="zh-CN"/>
              <a:pPr>
                <a:defRPr/>
              </a:pPr>
              <a:t>‹#›</a:t>
            </a:fld>
            <a:endParaRPr lang="en-US" altLang="zh-CN"/>
          </a:p>
        </p:txBody>
      </p:sp>
    </p:spTree>
    <p:extLst>
      <p:ext uri="{BB962C8B-B14F-4D97-AF65-F5344CB8AC3E}">
        <p14:creationId xmlns:p14="http://schemas.microsoft.com/office/powerpoint/2010/main" val="7027117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EA0273D6-93F5-43A0-9EC1-261CDA26AF86}" type="slidenum">
              <a:rPr lang="en-US" altLang="zh-CN"/>
              <a:pPr>
                <a:defRPr/>
              </a:pPr>
              <a:t>‹#›</a:t>
            </a:fld>
            <a:endParaRPr lang="en-US" altLang="zh-CN"/>
          </a:p>
        </p:txBody>
      </p:sp>
    </p:spTree>
    <p:extLst>
      <p:ext uri="{BB962C8B-B14F-4D97-AF65-F5344CB8AC3E}">
        <p14:creationId xmlns:p14="http://schemas.microsoft.com/office/powerpoint/2010/main" val="14652588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43021936-BA66-4253-8008-1ABB9F5F0E9A}" type="slidenum">
              <a:rPr lang="en-US" altLang="zh-CN"/>
              <a:pPr>
                <a:defRPr/>
              </a:pPr>
              <a:t>‹#›</a:t>
            </a:fld>
            <a:endParaRPr lang="en-US" altLang="zh-CN"/>
          </a:p>
        </p:txBody>
      </p:sp>
    </p:spTree>
    <p:extLst>
      <p:ext uri="{BB962C8B-B14F-4D97-AF65-F5344CB8AC3E}">
        <p14:creationId xmlns:p14="http://schemas.microsoft.com/office/powerpoint/2010/main" val="290186112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2FA6583D-EF20-4E67-9D63-385E503CFEDF}" type="slidenum">
              <a:rPr lang="en-US" altLang="zh-CN"/>
              <a:pPr>
                <a:defRPr/>
              </a:pPr>
              <a:t>‹#›</a:t>
            </a:fld>
            <a:endParaRPr lang="en-US" altLang="zh-CN"/>
          </a:p>
        </p:txBody>
      </p:sp>
    </p:spTree>
    <p:extLst>
      <p:ext uri="{BB962C8B-B14F-4D97-AF65-F5344CB8AC3E}">
        <p14:creationId xmlns:p14="http://schemas.microsoft.com/office/powerpoint/2010/main" val="1709117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565D5CA-A684-4A88-9816-78CD51D62BF1}" type="slidenum">
              <a:rPr lang="en-US" altLang="zh-CN"/>
              <a:pPr>
                <a:defRPr/>
              </a:pPr>
              <a:t>‹#›</a:t>
            </a:fld>
            <a:endParaRPr lang="en-US" altLang="zh-CN"/>
          </a:p>
        </p:txBody>
      </p:sp>
    </p:spTree>
    <p:extLst>
      <p:ext uri="{BB962C8B-B14F-4D97-AF65-F5344CB8AC3E}">
        <p14:creationId xmlns:p14="http://schemas.microsoft.com/office/powerpoint/2010/main" val="8248052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D2860F7-775A-45EB-A5B4-CD044CB377DF}" type="slidenum">
              <a:rPr lang="en-US" altLang="zh-CN"/>
              <a:pPr>
                <a:defRPr/>
              </a:pPr>
              <a:t>‹#›</a:t>
            </a:fld>
            <a:endParaRPr lang="en-US" altLang="zh-CN"/>
          </a:p>
        </p:txBody>
      </p:sp>
    </p:spTree>
    <p:extLst>
      <p:ext uri="{BB962C8B-B14F-4D97-AF65-F5344CB8AC3E}">
        <p14:creationId xmlns:p14="http://schemas.microsoft.com/office/powerpoint/2010/main" val="7199731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673773A-C3A1-4E8F-97B9-F895E86101F2}" type="slidenum">
              <a:rPr lang="en-US" altLang="zh-CN"/>
              <a:pPr>
                <a:defRPr/>
              </a:pPr>
              <a:t>‹#›</a:t>
            </a:fld>
            <a:endParaRPr lang="en-US" altLang="zh-CN"/>
          </a:p>
        </p:txBody>
      </p:sp>
    </p:spTree>
    <p:extLst>
      <p:ext uri="{BB962C8B-B14F-4D97-AF65-F5344CB8AC3E}">
        <p14:creationId xmlns:p14="http://schemas.microsoft.com/office/powerpoint/2010/main" val="194796766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6C46AAC-7721-4520-8A10-B645E346E4DF}" type="slidenum">
              <a:rPr lang="en-US" altLang="zh-CN"/>
              <a:pPr>
                <a:defRPr/>
              </a:pPr>
              <a:t>‹#›</a:t>
            </a:fld>
            <a:endParaRPr lang="en-US" altLang="zh-CN"/>
          </a:p>
        </p:txBody>
      </p:sp>
    </p:spTree>
    <p:extLst>
      <p:ext uri="{BB962C8B-B14F-4D97-AF65-F5344CB8AC3E}">
        <p14:creationId xmlns:p14="http://schemas.microsoft.com/office/powerpoint/2010/main" val="34313670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1D10349-7BDF-42A7-973F-12B81AE6638A}" type="slidenum">
              <a:rPr lang="en-US" altLang="zh-CN"/>
              <a:pPr>
                <a:defRPr/>
              </a:pPr>
              <a:t>‹#›</a:t>
            </a:fld>
            <a:endParaRPr lang="en-US" altLang="zh-CN"/>
          </a:p>
        </p:txBody>
      </p:sp>
    </p:spTree>
    <p:extLst>
      <p:ext uri="{BB962C8B-B14F-4D97-AF65-F5344CB8AC3E}">
        <p14:creationId xmlns:p14="http://schemas.microsoft.com/office/powerpoint/2010/main" val="951489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6" name="Rectangle 7"/>
          <p:cNvSpPr>
            <a:spLocks noGrp="1" noChangeArrowheads="1"/>
          </p:cNvSpPr>
          <p:nvPr>
            <p:ph type="sldNum" sz="quarter" idx="11"/>
          </p:nvPr>
        </p:nvSpPr>
        <p:spPr>
          <a:ln/>
        </p:spPr>
        <p:txBody>
          <a:bodyPr/>
          <a:lstStyle>
            <a:lvl1pPr>
              <a:defRPr/>
            </a:lvl1pPr>
          </a:lstStyle>
          <a:p>
            <a:pPr>
              <a:defRPr/>
            </a:pPr>
            <a:fld id="{CA3CAC55-F383-4901-B4D3-00CED178D607}" type="slidenum">
              <a:rPr lang="en-US" altLang="zh-CN"/>
              <a:pPr>
                <a:defRPr/>
              </a:pPr>
              <a:t>‹#›</a:t>
            </a:fld>
            <a:endParaRPr lang="en-US" altLang="zh-CN"/>
          </a:p>
        </p:txBody>
      </p:sp>
      <p:sp>
        <p:nvSpPr>
          <p:cNvPr id="7" name="Rectangle 9"/>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34491999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57ADA65-596D-4635-9D85-E48C690A40FD}" type="slidenum">
              <a:rPr lang="en-US" altLang="zh-CN"/>
              <a:pPr>
                <a:defRPr/>
              </a:pPr>
              <a:t>‹#›</a:t>
            </a:fld>
            <a:endParaRPr lang="en-US" altLang="zh-CN"/>
          </a:p>
        </p:txBody>
      </p:sp>
    </p:spTree>
    <p:extLst>
      <p:ext uri="{BB962C8B-B14F-4D97-AF65-F5344CB8AC3E}">
        <p14:creationId xmlns:p14="http://schemas.microsoft.com/office/powerpoint/2010/main" val="29004195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D72B65E-EB59-4D6E-B11B-2354D8552F65}" type="slidenum">
              <a:rPr lang="en-US" altLang="zh-CN"/>
              <a:pPr>
                <a:defRPr/>
              </a:pPr>
              <a:t>‹#›</a:t>
            </a:fld>
            <a:endParaRPr lang="en-US" altLang="zh-CN"/>
          </a:p>
        </p:txBody>
      </p:sp>
    </p:spTree>
    <p:extLst>
      <p:ext uri="{BB962C8B-B14F-4D97-AF65-F5344CB8AC3E}">
        <p14:creationId xmlns:p14="http://schemas.microsoft.com/office/powerpoint/2010/main" val="109668090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19200"/>
            <a:ext cx="38862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38862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31C59C1-6D11-41E7-9577-6463B60CBB8C}" type="slidenum">
              <a:rPr lang="en-US" altLang="zh-CN"/>
              <a:pPr>
                <a:defRPr/>
              </a:pPr>
              <a:t>‹#›</a:t>
            </a:fld>
            <a:endParaRPr lang="en-US" altLang="zh-CN"/>
          </a:p>
        </p:txBody>
      </p:sp>
    </p:spTree>
    <p:extLst>
      <p:ext uri="{BB962C8B-B14F-4D97-AF65-F5344CB8AC3E}">
        <p14:creationId xmlns:p14="http://schemas.microsoft.com/office/powerpoint/2010/main" val="41681250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07102339-0DD0-4859-99B0-F348DD9F3740}" type="slidenum">
              <a:rPr lang="en-US" altLang="zh-CN"/>
              <a:pPr>
                <a:defRPr/>
              </a:pPr>
              <a:t>‹#›</a:t>
            </a:fld>
            <a:endParaRPr lang="en-US" altLang="zh-CN"/>
          </a:p>
        </p:txBody>
      </p:sp>
    </p:spTree>
    <p:extLst>
      <p:ext uri="{BB962C8B-B14F-4D97-AF65-F5344CB8AC3E}">
        <p14:creationId xmlns:p14="http://schemas.microsoft.com/office/powerpoint/2010/main" val="6963661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A96E9616-D263-4E38-BF72-E1C6D18DEA13}" type="slidenum">
              <a:rPr lang="en-US" altLang="zh-CN"/>
              <a:pPr>
                <a:defRPr/>
              </a:pPr>
              <a:t>‹#›</a:t>
            </a:fld>
            <a:endParaRPr lang="en-US" altLang="zh-CN"/>
          </a:p>
        </p:txBody>
      </p:sp>
    </p:spTree>
    <p:extLst>
      <p:ext uri="{BB962C8B-B14F-4D97-AF65-F5344CB8AC3E}">
        <p14:creationId xmlns:p14="http://schemas.microsoft.com/office/powerpoint/2010/main" val="6546815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EDA8AEDE-D65F-45B7-BDAC-7FD981742AC2}" type="slidenum">
              <a:rPr lang="en-US" altLang="zh-CN"/>
              <a:pPr>
                <a:defRPr/>
              </a:pPr>
              <a:t>‹#›</a:t>
            </a:fld>
            <a:endParaRPr lang="en-US" altLang="zh-CN"/>
          </a:p>
        </p:txBody>
      </p:sp>
    </p:spTree>
    <p:extLst>
      <p:ext uri="{BB962C8B-B14F-4D97-AF65-F5344CB8AC3E}">
        <p14:creationId xmlns:p14="http://schemas.microsoft.com/office/powerpoint/2010/main" val="185393712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B57A654-C2CA-4549-93DB-278018AC8704}" type="slidenum">
              <a:rPr lang="en-US" altLang="zh-CN"/>
              <a:pPr>
                <a:defRPr/>
              </a:pPr>
              <a:t>‹#›</a:t>
            </a:fld>
            <a:endParaRPr lang="en-US" altLang="zh-CN"/>
          </a:p>
        </p:txBody>
      </p:sp>
    </p:spTree>
    <p:extLst>
      <p:ext uri="{BB962C8B-B14F-4D97-AF65-F5344CB8AC3E}">
        <p14:creationId xmlns:p14="http://schemas.microsoft.com/office/powerpoint/2010/main" val="130495682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32F8613-61AA-4E86-A1DD-56458BA4D9CA}" type="slidenum">
              <a:rPr lang="en-US" altLang="zh-CN"/>
              <a:pPr>
                <a:defRPr/>
              </a:pPr>
              <a:t>‹#›</a:t>
            </a:fld>
            <a:endParaRPr lang="en-US" altLang="zh-CN"/>
          </a:p>
        </p:txBody>
      </p:sp>
    </p:spTree>
    <p:extLst>
      <p:ext uri="{BB962C8B-B14F-4D97-AF65-F5344CB8AC3E}">
        <p14:creationId xmlns:p14="http://schemas.microsoft.com/office/powerpoint/2010/main" val="74561686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7A939EA-629E-4C13-BAF7-D11C798703D7}" type="slidenum">
              <a:rPr lang="en-US" altLang="zh-CN"/>
              <a:pPr>
                <a:defRPr/>
              </a:pPr>
              <a:t>‹#›</a:t>
            </a:fld>
            <a:endParaRPr lang="en-US" altLang="zh-CN"/>
          </a:p>
        </p:txBody>
      </p:sp>
    </p:spTree>
    <p:extLst>
      <p:ext uri="{BB962C8B-B14F-4D97-AF65-F5344CB8AC3E}">
        <p14:creationId xmlns:p14="http://schemas.microsoft.com/office/powerpoint/2010/main" val="37445887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228600"/>
            <a:ext cx="1981200" cy="55245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28600"/>
            <a:ext cx="5791200" cy="55245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640B067-0B57-445B-ABE4-1B8E99900F31}" type="slidenum">
              <a:rPr lang="en-US" altLang="zh-CN"/>
              <a:pPr>
                <a:defRPr/>
              </a:pPr>
              <a:t>‹#›</a:t>
            </a:fld>
            <a:endParaRPr lang="en-US" altLang="zh-CN"/>
          </a:p>
        </p:txBody>
      </p:sp>
    </p:spTree>
    <p:extLst>
      <p:ext uri="{BB962C8B-B14F-4D97-AF65-F5344CB8AC3E}">
        <p14:creationId xmlns:p14="http://schemas.microsoft.com/office/powerpoint/2010/main" val="1723157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6" name="Rectangle 7"/>
          <p:cNvSpPr>
            <a:spLocks noGrp="1" noChangeArrowheads="1"/>
          </p:cNvSpPr>
          <p:nvPr>
            <p:ph type="sldNum" sz="quarter" idx="11"/>
          </p:nvPr>
        </p:nvSpPr>
        <p:spPr>
          <a:ln/>
        </p:spPr>
        <p:txBody>
          <a:bodyPr/>
          <a:lstStyle>
            <a:lvl1pPr>
              <a:defRPr/>
            </a:lvl1pPr>
          </a:lstStyle>
          <a:p>
            <a:pPr>
              <a:defRPr/>
            </a:pPr>
            <a:fld id="{52DE1833-E475-453B-8A2F-FF985ACABCAF}" type="slidenum">
              <a:rPr lang="en-US" altLang="zh-CN"/>
              <a:pPr>
                <a:defRPr/>
              </a:pPr>
              <a:t>‹#›</a:t>
            </a:fld>
            <a:endParaRPr lang="en-US" altLang="zh-CN"/>
          </a:p>
        </p:txBody>
      </p:sp>
      <p:sp>
        <p:nvSpPr>
          <p:cNvPr id="7" name="Rectangle 9"/>
          <p:cNvSpPr>
            <a:spLocks noGrp="1" noChangeArrowheads="1"/>
          </p:cNvSpPr>
          <p:nvPr>
            <p:ph type="dt" sz="half" idx="12"/>
          </p:nvPr>
        </p:nvSpPr>
        <p:spPr>
          <a:ln/>
        </p:spPr>
        <p:txBody>
          <a:bodyPr/>
          <a:lstStyle>
            <a:lvl1pPr>
              <a:defRPr/>
            </a:lvl1pPr>
          </a:lstStyle>
          <a:p>
            <a:pPr>
              <a:defRPr/>
            </a:pPr>
            <a:r>
              <a:rPr lang="en-US" altLang="zh-CN"/>
              <a:t>www.themegallery.com</a:t>
            </a:r>
          </a:p>
        </p:txBody>
      </p:sp>
    </p:spTree>
    <p:extLst>
      <p:ext uri="{BB962C8B-B14F-4D97-AF65-F5344CB8AC3E}">
        <p14:creationId xmlns:p14="http://schemas.microsoft.com/office/powerpoint/2010/main" val="283348983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DF0345D-9700-4AF4-9C14-4A8231B41BA0}" type="slidenum">
              <a:rPr lang="en-US" altLang="zh-CN"/>
              <a:pPr>
                <a:defRPr/>
              </a:pPr>
              <a:t>‹#›</a:t>
            </a:fld>
            <a:endParaRPr lang="en-US" altLang="zh-CN"/>
          </a:p>
        </p:txBody>
      </p:sp>
    </p:spTree>
    <p:extLst>
      <p:ext uri="{BB962C8B-B14F-4D97-AF65-F5344CB8AC3E}">
        <p14:creationId xmlns:p14="http://schemas.microsoft.com/office/powerpoint/2010/main" val="49437050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B7A4EAB-D616-46C8-8728-FF5FFD5694E7}" type="slidenum">
              <a:rPr lang="en-US" altLang="zh-CN"/>
              <a:pPr>
                <a:defRPr/>
              </a:pPr>
              <a:t>‹#›</a:t>
            </a:fld>
            <a:endParaRPr lang="en-US" altLang="zh-CN"/>
          </a:p>
        </p:txBody>
      </p:sp>
    </p:spTree>
    <p:extLst>
      <p:ext uri="{BB962C8B-B14F-4D97-AF65-F5344CB8AC3E}">
        <p14:creationId xmlns:p14="http://schemas.microsoft.com/office/powerpoint/2010/main" val="190141925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D96AF8D-9AE5-4F58-B3A6-EBEAED794526}" type="slidenum">
              <a:rPr lang="en-US" altLang="zh-CN"/>
              <a:pPr>
                <a:defRPr/>
              </a:pPr>
              <a:t>‹#›</a:t>
            </a:fld>
            <a:endParaRPr lang="en-US" altLang="zh-CN"/>
          </a:p>
        </p:txBody>
      </p:sp>
    </p:spTree>
    <p:extLst>
      <p:ext uri="{BB962C8B-B14F-4D97-AF65-F5344CB8AC3E}">
        <p14:creationId xmlns:p14="http://schemas.microsoft.com/office/powerpoint/2010/main" val="24006942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19200"/>
            <a:ext cx="38862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19200"/>
            <a:ext cx="38862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F5810B1-4BC2-448A-89A1-46587C9A572B}" type="slidenum">
              <a:rPr lang="en-US" altLang="zh-CN"/>
              <a:pPr>
                <a:defRPr/>
              </a:pPr>
              <a:t>‹#›</a:t>
            </a:fld>
            <a:endParaRPr lang="en-US" altLang="zh-CN"/>
          </a:p>
        </p:txBody>
      </p:sp>
    </p:spTree>
    <p:extLst>
      <p:ext uri="{BB962C8B-B14F-4D97-AF65-F5344CB8AC3E}">
        <p14:creationId xmlns:p14="http://schemas.microsoft.com/office/powerpoint/2010/main" val="116231986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8851D3B2-8307-4B79-8A74-AA1B5B915BCC}" type="slidenum">
              <a:rPr lang="en-US" altLang="zh-CN"/>
              <a:pPr>
                <a:defRPr/>
              </a:pPr>
              <a:t>‹#›</a:t>
            </a:fld>
            <a:endParaRPr lang="en-US" altLang="zh-CN"/>
          </a:p>
        </p:txBody>
      </p:sp>
    </p:spTree>
    <p:extLst>
      <p:ext uri="{BB962C8B-B14F-4D97-AF65-F5344CB8AC3E}">
        <p14:creationId xmlns:p14="http://schemas.microsoft.com/office/powerpoint/2010/main" val="290555649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D7EC1F72-4007-4476-874F-B2F0A4AFD3E5}" type="slidenum">
              <a:rPr lang="en-US" altLang="zh-CN"/>
              <a:pPr>
                <a:defRPr/>
              </a:pPr>
              <a:t>‹#›</a:t>
            </a:fld>
            <a:endParaRPr lang="en-US" altLang="zh-CN"/>
          </a:p>
        </p:txBody>
      </p:sp>
    </p:spTree>
    <p:extLst>
      <p:ext uri="{BB962C8B-B14F-4D97-AF65-F5344CB8AC3E}">
        <p14:creationId xmlns:p14="http://schemas.microsoft.com/office/powerpoint/2010/main" val="205340560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FEB57D9F-901E-4EB4-B6E0-D2DE5DC1899E}" type="slidenum">
              <a:rPr lang="en-US" altLang="zh-CN"/>
              <a:pPr>
                <a:defRPr/>
              </a:pPr>
              <a:t>‹#›</a:t>
            </a:fld>
            <a:endParaRPr lang="en-US" altLang="zh-CN"/>
          </a:p>
        </p:txBody>
      </p:sp>
    </p:spTree>
    <p:extLst>
      <p:ext uri="{BB962C8B-B14F-4D97-AF65-F5344CB8AC3E}">
        <p14:creationId xmlns:p14="http://schemas.microsoft.com/office/powerpoint/2010/main" val="112057695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194780F-AA15-4915-BECF-14F72CB63051}" type="slidenum">
              <a:rPr lang="en-US" altLang="zh-CN"/>
              <a:pPr>
                <a:defRPr/>
              </a:pPr>
              <a:t>‹#›</a:t>
            </a:fld>
            <a:endParaRPr lang="en-US" altLang="zh-CN"/>
          </a:p>
        </p:txBody>
      </p:sp>
    </p:spTree>
    <p:extLst>
      <p:ext uri="{BB962C8B-B14F-4D97-AF65-F5344CB8AC3E}">
        <p14:creationId xmlns:p14="http://schemas.microsoft.com/office/powerpoint/2010/main" val="325505172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898D6B8-5038-46AC-BB4B-2E28EC2136F8}" type="slidenum">
              <a:rPr lang="en-US" altLang="zh-CN"/>
              <a:pPr>
                <a:defRPr/>
              </a:pPr>
              <a:t>‹#›</a:t>
            </a:fld>
            <a:endParaRPr lang="en-US" altLang="zh-CN"/>
          </a:p>
        </p:txBody>
      </p:sp>
    </p:spTree>
    <p:extLst>
      <p:ext uri="{BB962C8B-B14F-4D97-AF65-F5344CB8AC3E}">
        <p14:creationId xmlns:p14="http://schemas.microsoft.com/office/powerpoint/2010/main" val="196940099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ED6F93A-502B-452B-BA43-06A937E65B56}" type="slidenum">
              <a:rPr lang="en-US" altLang="zh-CN"/>
              <a:pPr>
                <a:defRPr/>
              </a:pPr>
              <a:t>‹#›</a:t>
            </a:fld>
            <a:endParaRPr lang="en-US" altLang="zh-CN"/>
          </a:p>
        </p:txBody>
      </p:sp>
    </p:spTree>
    <p:extLst>
      <p:ext uri="{BB962C8B-B14F-4D97-AF65-F5344CB8AC3E}">
        <p14:creationId xmlns:p14="http://schemas.microsoft.com/office/powerpoint/2010/main" val="3677438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image" Target="../media/image6.jpeg"/><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10.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image" Target="../media/image5.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image" Target="../media/image6.jpeg"/><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1.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image" Target="../media/image5.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image" Target="../media/image6.jpeg"/><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2.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5.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6.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5.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6.jpe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6.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6.jpe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7.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image" Target="../media/image5.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image" Target="../media/image5.png"/><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8.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image" Target="../media/image6.jpeg"/><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9.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flipV="1">
            <a:off x="0" y="1065213"/>
            <a:ext cx="9144000" cy="873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1000">
                <a:solidFill>
                  <a:schemeClr val="tx1"/>
                </a:solidFill>
                <a:latin typeface="Times New Roman" pitchFamily="18" charset="0"/>
                <a:ea typeface="宋体" pitchFamily="2" charset="-122"/>
              </a:defRPr>
            </a:lvl1pPr>
            <a:lvl2pPr marL="742950" indent="-285750" eaLnBrk="0" hangingPunct="0">
              <a:defRPr kumimoji="1" sz="1000">
                <a:solidFill>
                  <a:schemeClr val="tx1"/>
                </a:solidFill>
                <a:latin typeface="Times New Roman" pitchFamily="18" charset="0"/>
                <a:ea typeface="宋体" pitchFamily="2" charset="-122"/>
              </a:defRPr>
            </a:lvl2pPr>
            <a:lvl3pPr marL="1143000" indent="-228600" eaLnBrk="0" hangingPunct="0">
              <a:defRPr kumimoji="1" sz="1000">
                <a:solidFill>
                  <a:schemeClr val="tx1"/>
                </a:solidFill>
                <a:latin typeface="Times New Roman" pitchFamily="18" charset="0"/>
                <a:ea typeface="宋体" pitchFamily="2" charset="-122"/>
              </a:defRPr>
            </a:lvl3pPr>
            <a:lvl4pPr marL="1600200" indent="-228600" eaLnBrk="0" hangingPunct="0">
              <a:defRPr kumimoji="1" sz="1000">
                <a:solidFill>
                  <a:schemeClr val="tx1"/>
                </a:solidFill>
                <a:latin typeface="Times New Roman" pitchFamily="18" charset="0"/>
                <a:ea typeface="宋体" pitchFamily="2" charset="-122"/>
              </a:defRPr>
            </a:lvl4pPr>
            <a:lvl5pPr marL="2057400" indent="-228600" eaLnBrk="0" hangingPunct="0">
              <a:defRPr kumimoji="1" sz="1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9pPr>
          </a:lstStyle>
          <a:p>
            <a:pPr eaLnBrk="1" hangingPunct="1">
              <a:defRPr/>
            </a:pPr>
            <a:endParaRPr lang="zh-CN" altLang="en-US"/>
          </a:p>
        </p:txBody>
      </p:sp>
      <p:sp>
        <p:nvSpPr>
          <p:cNvPr id="1027" name="Line 3"/>
          <p:cNvSpPr>
            <a:spLocks noChangeShapeType="1"/>
          </p:cNvSpPr>
          <p:nvPr/>
        </p:nvSpPr>
        <p:spPr bwMode="ltGray">
          <a:xfrm>
            <a:off x="0" y="1096963"/>
            <a:ext cx="91440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28" name="Object 4"/>
          <p:cNvGraphicFramePr>
            <a:graphicFrameLocks noChangeAspect="1"/>
          </p:cNvGraphicFramePr>
          <p:nvPr/>
        </p:nvGraphicFramePr>
        <p:xfrm>
          <a:off x="0" y="0"/>
          <a:ext cx="9144000" cy="1052513"/>
        </p:xfrm>
        <a:graphic>
          <a:graphicData uri="http://schemas.openxmlformats.org/presentationml/2006/ole">
            <mc:AlternateContent xmlns:mc="http://schemas.openxmlformats.org/markup-compatibility/2006">
              <mc:Choice xmlns:v="urn:schemas-microsoft-com:vml" Requires="v">
                <p:oleObj spid="_x0000_s1086" name="Image" r:id="rId14" imgW="12749206" imgH="2323810" progId="">
                  <p:embed/>
                </p:oleObj>
              </mc:Choice>
              <mc:Fallback>
                <p:oleObj name="Image" r:id="rId14" imgW="12749206" imgH="2323810" progId="">
                  <p:embed/>
                  <p:pic>
                    <p:nvPicPr>
                      <p:cNvPr id="0" name="Picture 2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1052513"/>
                      </a:xfrm>
                      <a:prstGeom prst="rect">
                        <a:avLst/>
                      </a:prstGeom>
                      <a:noFill/>
                      <a:ln>
                        <a:noFill/>
                      </a:ln>
                      <a:effectLst/>
                      <a:extLst>
                        <a:ext uri="{909E8E84-426E-40DD-AFC4-6F175D3DCCD1}">
                          <a14:hiddenFill xmlns:a14="http://schemas.microsoft.com/office/drawing/2010/main">
                            <a:solidFill>
                              <a:srgbClr val="8AAECE"/>
                            </a:solidFill>
                          </a14:hiddenFill>
                        </a:ext>
                        <a:ext uri="{91240B29-F687-4F45-9708-019B960494DF}">
                          <a14:hiddenLine xmlns:a14="http://schemas.microsoft.com/office/drawing/2010/main" w="9525">
                            <a:solidFill>
                              <a:srgbClr val="1D528D"/>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1029" name="Rectangle 5"/>
          <p:cNvSpPr>
            <a:spLocks noGrp="1" noChangeArrowheads="1"/>
          </p:cNvSpPr>
          <p:nvPr>
            <p:ph type="body" idx="1"/>
          </p:nvPr>
        </p:nvSpPr>
        <p:spPr bwMode="auto">
          <a:xfrm>
            <a:off x="457200" y="1371600"/>
            <a:ext cx="8229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62150" name="Rectangle 6"/>
          <p:cNvSpPr>
            <a:spLocks noGrp="1" noChangeArrowheads="1"/>
          </p:cNvSpPr>
          <p:nvPr>
            <p:ph type="ftr" sz="quarter" idx="3"/>
          </p:nvPr>
        </p:nvSpPr>
        <p:spPr bwMode="auto">
          <a:xfrm>
            <a:off x="6705600" y="6508750"/>
            <a:ext cx="2057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200" b="1">
                <a:latin typeface="+mn-lt"/>
              </a:defRPr>
            </a:lvl1pPr>
          </a:lstStyle>
          <a:p>
            <a:pPr>
              <a:defRPr/>
            </a:pPr>
            <a:r>
              <a:rPr lang="en-US" altLang="zh-CN"/>
              <a:t>Company Logo</a:t>
            </a:r>
          </a:p>
        </p:txBody>
      </p:sp>
      <p:sp>
        <p:nvSpPr>
          <p:cNvPr id="262151" name="Rectangle 7"/>
          <p:cNvSpPr>
            <a:spLocks noGrp="1" noChangeArrowheads="1"/>
          </p:cNvSpPr>
          <p:nvPr>
            <p:ph type="sldNum" sz="quarter" idx="4"/>
          </p:nvPr>
        </p:nvSpPr>
        <p:spPr bwMode="auto">
          <a:xfrm>
            <a:off x="3429000" y="6508750"/>
            <a:ext cx="2133600"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kumimoji="0" sz="1200" b="1">
                <a:latin typeface="Verdana" panose="020B0604030504040204" pitchFamily="34" charset="0"/>
              </a:defRPr>
            </a:lvl1pPr>
          </a:lstStyle>
          <a:p>
            <a:pPr>
              <a:defRPr/>
            </a:pPr>
            <a:fld id="{BBD2B35C-DB13-46B9-B3B3-8858FC2DEA2B}" type="slidenum">
              <a:rPr lang="en-US" altLang="zh-CN"/>
              <a:pPr>
                <a:defRPr/>
              </a:pPr>
              <a:t>‹#›</a:t>
            </a:fld>
            <a:endParaRPr lang="en-US" altLang="zh-CN"/>
          </a:p>
        </p:txBody>
      </p:sp>
      <p:sp>
        <p:nvSpPr>
          <p:cNvPr id="1032" name="Rectangle 8"/>
          <p:cNvSpPr>
            <a:spLocks noGrp="1" noChangeArrowheads="1"/>
          </p:cNvSpPr>
          <p:nvPr>
            <p:ph type="title"/>
          </p:nvPr>
        </p:nvSpPr>
        <p:spPr bwMode="auto">
          <a:xfrm>
            <a:off x="533400" y="304800"/>
            <a:ext cx="81534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62153" name="Rectangle 9"/>
          <p:cNvSpPr>
            <a:spLocks noGrp="1" noChangeArrowheads="1"/>
          </p:cNvSpPr>
          <p:nvPr>
            <p:ph type="dt" sz="half" idx="2"/>
          </p:nvPr>
        </p:nvSpPr>
        <p:spPr bwMode="gray">
          <a:xfrm>
            <a:off x="7162800" y="1143000"/>
            <a:ext cx="1981200" cy="228600"/>
          </a:xfrm>
          <a:prstGeom prst="rect">
            <a:avLst/>
          </a:prstGeom>
          <a:solidFill>
            <a:schemeClr val="accent1"/>
          </a:solid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0" b="1">
                <a:solidFill>
                  <a:schemeClr val="bg1"/>
                </a:solidFill>
                <a:latin typeface="+mn-lt"/>
              </a:defRPr>
            </a:lvl1pPr>
          </a:lstStyle>
          <a:p>
            <a:pPr>
              <a:defRPr/>
            </a:pPr>
            <a:r>
              <a:rPr lang="en-US" altLang="zh-CN"/>
              <a:t>www.themegallery.com</a:t>
            </a:r>
          </a:p>
        </p:txBody>
      </p:sp>
    </p:spTree>
  </p:cSld>
  <p:clrMap bg1="lt1" tx1="dk1" bg2="lt2" tx2="dk2" accent1="accent1" accent2="accent2" accent3="accent3" accent4="accent4" accent5="accent5" accent6="accent6" hlink="hlink" folHlink="folHlink"/>
  <p:sldLayoutIdLst>
    <p:sldLayoutId id="2147495527" r:id="rId1"/>
    <p:sldLayoutId id="2147495419" r:id="rId2"/>
    <p:sldLayoutId id="2147495420" r:id="rId3"/>
    <p:sldLayoutId id="2147495421" r:id="rId4"/>
    <p:sldLayoutId id="2147495422" r:id="rId5"/>
    <p:sldLayoutId id="2147495423" r:id="rId6"/>
    <p:sldLayoutId id="2147495424" r:id="rId7"/>
    <p:sldLayoutId id="2147495425" r:id="rId8"/>
    <p:sldLayoutId id="2147495426" r:id="rId9"/>
    <p:sldLayoutId id="2147495427" r:id="rId10"/>
    <p:sldLayoutId id="2147495428" r:id="rId11"/>
  </p:sldLayoutIdLst>
  <p:hf sldNum="0" hdr="0"/>
  <p:txStyles>
    <p:title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ea typeface="宋体" pitchFamily="2" charset="-122"/>
        </a:defRPr>
      </a:lvl2pPr>
      <a:lvl3pPr algn="ctr" rtl="0" eaLnBrk="0" fontAlgn="base" hangingPunct="0">
        <a:spcBef>
          <a:spcPct val="0"/>
        </a:spcBef>
        <a:spcAft>
          <a:spcPct val="0"/>
        </a:spcAft>
        <a:defRPr sz="3200" b="1">
          <a:solidFill>
            <a:schemeClr val="bg1"/>
          </a:solidFill>
          <a:latin typeface="Verdana" pitchFamily="34" charset="0"/>
          <a:ea typeface="宋体" pitchFamily="2" charset="-122"/>
        </a:defRPr>
      </a:lvl3pPr>
      <a:lvl4pPr algn="ctr" rtl="0" eaLnBrk="0" fontAlgn="base" hangingPunct="0">
        <a:spcBef>
          <a:spcPct val="0"/>
        </a:spcBef>
        <a:spcAft>
          <a:spcPct val="0"/>
        </a:spcAft>
        <a:defRPr sz="3200" b="1">
          <a:solidFill>
            <a:schemeClr val="bg1"/>
          </a:solidFill>
          <a:latin typeface="Verdana" pitchFamily="34" charset="0"/>
          <a:ea typeface="宋体" pitchFamily="2" charset="-122"/>
        </a:defRPr>
      </a:lvl4pPr>
      <a:lvl5pPr algn="ctr" rtl="0" eaLnBrk="0" fontAlgn="base" hangingPunct="0">
        <a:spcBef>
          <a:spcPct val="0"/>
        </a:spcBef>
        <a:spcAft>
          <a:spcPct val="0"/>
        </a:spcAft>
        <a:defRPr sz="3200" b="1">
          <a:solidFill>
            <a:schemeClr val="bg1"/>
          </a:solidFill>
          <a:latin typeface="Verdana" pitchFamily="34" charset="0"/>
          <a:ea typeface="宋体" pitchFamily="2" charset="-122"/>
        </a:defRPr>
      </a:lvl5pPr>
      <a:lvl6pPr marL="457200" algn="ctr" rtl="0" fontAlgn="base">
        <a:spcBef>
          <a:spcPct val="0"/>
        </a:spcBef>
        <a:spcAft>
          <a:spcPct val="0"/>
        </a:spcAft>
        <a:defRPr sz="3200" b="1">
          <a:solidFill>
            <a:schemeClr val="bg1"/>
          </a:solidFill>
          <a:latin typeface="Verdana" pitchFamily="34" charset="0"/>
          <a:ea typeface="宋体" pitchFamily="2" charset="-122"/>
        </a:defRPr>
      </a:lvl6pPr>
      <a:lvl7pPr marL="914400" algn="ctr" rtl="0" fontAlgn="base">
        <a:spcBef>
          <a:spcPct val="0"/>
        </a:spcBef>
        <a:spcAft>
          <a:spcPct val="0"/>
        </a:spcAft>
        <a:defRPr sz="3200" b="1">
          <a:solidFill>
            <a:schemeClr val="bg1"/>
          </a:solidFill>
          <a:latin typeface="Verdana" pitchFamily="34" charset="0"/>
          <a:ea typeface="宋体" pitchFamily="2" charset="-122"/>
        </a:defRPr>
      </a:lvl7pPr>
      <a:lvl8pPr marL="1371600" algn="ctr" rtl="0" fontAlgn="base">
        <a:spcBef>
          <a:spcPct val="0"/>
        </a:spcBef>
        <a:spcAft>
          <a:spcPct val="0"/>
        </a:spcAft>
        <a:defRPr sz="3200" b="1">
          <a:solidFill>
            <a:schemeClr val="bg1"/>
          </a:solidFill>
          <a:latin typeface="Verdana" pitchFamily="34" charset="0"/>
          <a:ea typeface="宋体" pitchFamily="2" charset="-122"/>
        </a:defRPr>
      </a:lvl8pPr>
      <a:lvl9pPr marL="1828800" algn="ctr" rtl="0" fontAlgn="base">
        <a:spcBef>
          <a:spcPct val="0"/>
        </a:spcBef>
        <a:spcAft>
          <a:spcPct val="0"/>
        </a:spcAft>
        <a:defRPr sz="3200" b="1">
          <a:solidFill>
            <a:schemeClr val="bg1"/>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400">
          <a:solidFill>
            <a:srgbClr val="000000"/>
          </a:solidFill>
          <a:latin typeface="Arial" charset="0"/>
          <a:ea typeface="+mn-ea"/>
        </a:defRPr>
      </a:lvl2pPr>
      <a:lvl3pPr marL="1143000" indent="-228600" algn="l" rtl="0" eaLnBrk="0" fontAlgn="base" hangingPunct="0">
        <a:spcBef>
          <a:spcPct val="20000"/>
        </a:spcBef>
        <a:spcAft>
          <a:spcPct val="0"/>
        </a:spcAft>
        <a:buClr>
          <a:schemeClr val="tx1"/>
        </a:buClr>
        <a:buChar char="•"/>
        <a:defRPr sz="2200">
          <a:solidFill>
            <a:srgbClr val="000000"/>
          </a:solidFill>
          <a:latin typeface="Arial" charset="0"/>
          <a:ea typeface="+mn-ea"/>
        </a:defRPr>
      </a:lvl3pPr>
      <a:lvl4pPr marL="1600200" indent="-228600" algn="l" rtl="0" eaLnBrk="0" fontAlgn="base" hangingPunct="0">
        <a:spcBef>
          <a:spcPct val="20000"/>
        </a:spcBef>
        <a:spcAft>
          <a:spcPct val="0"/>
        </a:spcAft>
        <a:buChar char="–"/>
        <a:defRPr sz="2000">
          <a:solidFill>
            <a:srgbClr val="000000"/>
          </a:solidFill>
          <a:latin typeface="Arial" charset="0"/>
          <a:ea typeface="+mn-ea"/>
        </a:defRPr>
      </a:lvl4pPr>
      <a:lvl5pPr marL="2057400" indent="-228600" algn="l" rtl="0" eaLnBrk="0" fontAlgn="base" hangingPunct="0">
        <a:spcBef>
          <a:spcPct val="20000"/>
        </a:spcBef>
        <a:spcAft>
          <a:spcPct val="0"/>
        </a:spcAft>
        <a:buChar char="»"/>
        <a:defRPr sz="2000">
          <a:solidFill>
            <a:srgbClr val="000000"/>
          </a:solidFill>
          <a:latin typeface="Arial" charset="0"/>
          <a:ea typeface="+mn-ea"/>
        </a:defRPr>
      </a:lvl5pPr>
      <a:lvl6pPr marL="2514600" indent="-228600" algn="l" rtl="0" fontAlgn="base">
        <a:spcBef>
          <a:spcPct val="20000"/>
        </a:spcBef>
        <a:spcAft>
          <a:spcPct val="0"/>
        </a:spcAft>
        <a:buChar char="»"/>
        <a:defRPr sz="2000">
          <a:solidFill>
            <a:srgbClr val="000000"/>
          </a:solidFill>
          <a:latin typeface="Arial" charset="0"/>
          <a:ea typeface="+mn-ea"/>
        </a:defRPr>
      </a:lvl6pPr>
      <a:lvl7pPr marL="2971800" indent="-228600" algn="l" rtl="0" fontAlgn="base">
        <a:spcBef>
          <a:spcPct val="20000"/>
        </a:spcBef>
        <a:spcAft>
          <a:spcPct val="0"/>
        </a:spcAft>
        <a:buChar char="»"/>
        <a:defRPr sz="2000">
          <a:solidFill>
            <a:srgbClr val="000000"/>
          </a:solidFill>
          <a:latin typeface="Arial" charset="0"/>
          <a:ea typeface="+mn-ea"/>
        </a:defRPr>
      </a:lvl7pPr>
      <a:lvl8pPr marL="3429000" indent="-228600" algn="l" rtl="0" fontAlgn="base">
        <a:spcBef>
          <a:spcPct val="20000"/>
        </a:spcBef>
        <a:spcAft>
          <a:spcPct val="0"/>
        </a:spcAft>
        <a:buChar char="»"/>
        <a:defRPr sz="2000">
          <a:solidFill>
            <a:srgbClr val="000000"/>
          </a:solidFill>
          <a:latin typeface="Arial" charset="0"/>
          <a:ea typeface="+mn-ea"/>
        </a:defRPr>
      </a:lvl8pPr>
      <a:lvl9pPr marL="3886200" indent="-228600" algn="l" rtl="0" fontAlgn="base">
        <a:spcBef>
          <a:spcPct val="20000"/>
        </a:spcBef>
        <a:spcAft>
          <a:spcPct val="0"/>
        </a:spcAft>
        <a:buChar char="»"/>
        <a:defRPr sz="2000">
          <a:solidFill>
            <a:srgbClr val="000000"/>
          </a:solidFill>
          <a:latin typeface="Arial"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609600" y="228600"/>
            <a:ext cx="5486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43" name="Rectangle 3"/>
          <p:cNvSpPr>
            <a:spLocks noGrp="1" noChangeArrowheads="1"/>
          </p:cNvSpPr>
          <p:nvPr>
            <p:ph type="body" idx="1"/>
          </p:nvPr>
        </p:nvSpPr>
        <p:spPr bwMode="auto">
          <a:xfrm>
            <a:off x="609600" y="1219200"/>
            <a:ext cx="79248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7034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0" sz="1400"/>
            </a:lvl1pPr>
          </a:lstStyle>
          <a:p>
            <a:pPr>
              <a:defRPr/>
            </a:pPr>
            <a:endParaRPr lang="en-US" altLang="zh-CN"/>
          </a:p>
        </p:txBody>
      </p:sp>
      <p:sp>
        <p:nvSpPr>
          <p:cNvPr id="27034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kumimoji="0" sz="1400"/>
            </a:lvl1pPr>
          </a:lstStyle>
          <a:p>
            <a:pPr>
              <a:defRPr/>
            </a:pPr>
            <a:endParaRPr lang="en-US" altLang="zh-CN"/>
          </a:p>
        </p:txBody>
      </p:sp>
      <p:sp>
        <p:nvSpPr>
          <p:cNvPr id="27034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400"/>
            </a:lvl1pPr>
          </a:lstStyle>
          <a:p>
            <a:pPr>
              <a:defRPr/>
            </a:pPr>
            <a:fld id="{0AE57758-60F8-485C-8F87-A3230577E2AF}" type="slidenum">
              <a:rPr lang="en-US" altLang="zh-CN"/>
              <a:pPr>
                <a:defRPr/>
              </a:pPr>
              <a:t>‹#›</a:t>
            </a:fld>
            <a:endParaRPr lang="en-US" altLang="zh-CN"/>
          </a:p>
        </p:txBody>
      </p:sp>
      <p:sp>
        <p:nvSpPr>
          <p:cNvPr id="10247" name="Rectangle 7"/>
          <p:cNvSpPr>
            <a:spLocks noChangeArrowheads="1"/>
          </p:cNvSpPr>
          <p:nvPr/>
        </p:nvSpPr>
        <p:spPr bwMode="auto">
          <a:xfrm>
            <a:off x="0" y="981075"/>
            <a:ext cx="395288" cy="494188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4000" anchor="ctr"/>
          <a:lstStyle>
            <a:lvl1pPr eaLnBrk="0" hangingPunct="0">
              <a:defRPr kumimoji="1" sz="1000">
                <a:solidFill>
                  <a:schemeClr val="tx1"/>
                </a:solidFill>
                <a:latin typeface="Times New Roman" pitchFamily="18" charset="0"/>
                <a:ea typeface="宋体" pitchFamily="2" charset="-122"/>
              </a:defRPr>
            </a:lvl1pPr>
            <a:lvl2pPr marL="742950" indent="-285750" eaLnBrk="0" hangingPunct="0">
              <a:defRPr kumimoji="1" sz="1000">
                <a:solidFill>
                  <a:schemeClr val="tx1"/>
                </a:solidFill>
                <a:latin typeface="Times New Roman" pitchFamily="18" charset="0"/>
                <a:ea typeface="宋体" pitchFamily="2" charset="-122"/>
              </a:defRPr>
            </a:lvl2pPr>
            <a:lvl3pPr marL="1143000" indent="-228600" eaLnBrk="0" hangingPunct="0">
              <a:defRPr kumimoji="1" sz="1000">
                <a:solidFill>
                  <a:schemeClr val="tx1"/>
                </a:solidFill>
                <a:latin typeface="Times New Roman" pitchFamily="18" charset="0"/>
                <a:ea typeface="宋体" pitchFamily="2" charset="-122"/>
              </a:defRPr>
            </a:lvl3pPr>
            <a:lvl4pPr marL="1600200" indent="-228600" eaLnBrk="0" hangingPunct="0">
              <a:defRPr kumimoji="1" sz="1000">
                <a:solidFill>
                  <a:schemeClr val="tx1"/>
                </a:solidFill>
                <a:latin typeface="Times New Roman" pitchFamily="18" charset="0"/>
                <a:ea typeface="宋体" pitchFamily="2" charset="-122"/>
              </a:defRPr>
            </a:lvl4pPr>
            <a:lvl5pPr marL="2057400" indent="-228600" eaLnBrk="0" hangingPunct="0">
              <a:defRPr kumimoji="1" sz="1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9pPr>
          </a:lstStyle>
          <a:p>
            <a:pPr eaLnBrk="1" hangingPunct="1">
              <a:defRPr/>
            </a:pPr>
            <a:r>
              <a:rPr kumimoji="0" lang="zh-CN" altLang="en-US" sz="2400">
                <a:ea typeface="华文新魏" pitchFamily="2" charset="-122"/>
                <a:cs typeface="宋体" pitchFamily="2" charset="-122"/>
              </a:rPr>
              <a:t>第</a:t>
            </a:r>
          </a:p>
          <a:p>
            <a:pPr eaLnBrk="1" hangingPunct="1">
              <a:defRPr/>
            </a:pPr>
            <a:r>
              <a:rPr kumimoji="0" lang="zh-CN" altLang="en-US" sz="2400">
                <a:ea typeface="华文新魏" pitchFamily="2" charset="-122"/>
                <a:cs typeface="宋体" pitchFamily="2" charset="-122"/>
              </a:rPr>
              <a:t>三</a:t>
            </a:r>
          </a:p>
          <a:p>
            <a:pPr eaLnBrk="1" hangingPunct="1">
              <a:defRPr/>
            </a:pPr>
            <a:r>
              <a:rPr kumimoji="0" lang="zh-CN" altLang="en-US" sz="2400">
                <a:ea typeface="华文新魏" pitchFamily="2" charset="-122"/>
                <a:cs typeface="宋体" pitchFamily="2" charset="-122"/>
              </a:rPr>
              <a:t>章</a:t>
            </a:r>
            <a:br>
              <a:rPr kumimoji="0" lang="zh-CN" altLang="en-US" sz="2400">
                <a:ea typeface="华文新魏" pitchFamily="2" charset="-122"/>
                <a:cs typeface="宋体" pitchFamily="2" charset="-122"/>
              </a:rPr>
            </a:br>
            <a:r>
              <a:rPr kumimoji="0" lang="zh-CN" altLang="en-US" sz="2400">
                <a:ea typeface="华文新魏" pitchFamily="2" charset="-122"/>
                <a:cs typeface="宋体" pitchFamily="2" charset="-122"/>
              </a:rPr>
              <a:t>行</a:t>
            </a:r>
          </a:p>
          <a:p>
            <a:pPr eaLnBrk="1" hangingPunct="1">
              <a:defRPr/>
            </a:pPr>
            <a:endParaRPr kumimoji="0" lang="zh-CN" altLang="en-US" sz="2400">
              <a:ea typeface="华文新魏" pitchFamily="2" charset="-122"/>
              <a:cs typeface="宋体" pitchFamily="2" charset="-122"/>
            </a:endParaRPr>
          </a:p>
          <a:p>
            <a:pPr eaLnBrk="1" hangingPunct="1">
              <a:defRPr/>
            </a:pPr>
            <a:r>
              <a:rPr kumimoji="0" lang="zh-CN" altLang="en-US" sz="2400">
                <a:ea typeface="华文新魏" pitchFamily="2" charset="-122"/>
                <a:cs typeface="宋体" pitchFamily="2" charset="-122"/>
              </a:rPr>
              <a:t>列</a:t>
            </a:r>
          </a:p>
          <a:p>
            <a:pPr eaLnBrk="1" hangingPunct="1">
              <a:defRPr/>
            </a:pPr>
            <a:endParaRPr kumimoji="0" lang="zh-CN" altLang="en-US" sz="2400">
              <a:ea typeface="华文新魏" pitchFamily="2" charset="-122"/>
              <a:cs typeface="宋体" pitchFamily="2" charset="-122"/>
            </a:endParaRPr>
          </a:p>
          <a:p>
            <a:pPr eaLnBrk="1" hangingPunct="1">
              <a:defRPr/>
            </a:pPr>
            <a:r>
              <a:rPr kumimoji="0" lang="zh-CN" altLang="en-US" sz="2400">
                <a:ea typeface="华文新魏" pitchFamily="2" charset="-122"/>
                <a:cs typeface="宋体" pitchFamily="2" charset="-122"/>
              </a:rPr>
              <a:t>式</a:t>
            </a:r>
          </a:p>
        </p:txBody>
      </p:sp>
      <p:pic>
        <p:nvPicPr>
          <p:cNvPr id="10248" name="图片 1"/>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0" y="0"/>
            <a:ext cx="29400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5505" r:id="rId1"/>
    <p:sldLayoutId id="2147495506" r:id="rId2"/>
    <p:sldLayoutId id="2147495507" r:id="rId3"/>
    <p:sldLayoutId id="2147495508" r:id="rId4"/>
    <p:sldLayoutId id="2147495509" r:id="rId5"/>
    <p:sldLayoutId id="2147495510" r:id="rId6"/>
    <p:sldLayoutId id="2147495511" r:id="rId7"/>
    <p:sldLayoutId id="2147495512" r:id="rId8"/>
    <p:sldLayoutId id="2147495513" r:id="rId9"/>
    <p:sldLayoutId id="2147495514" r:id="rId10"/>
    <p:sldLayoutId id="2147495515" r:id="rId11"/>
  </p:sldLayoutIdLst>
  <p:txStyles>
    <p:title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lr>
          <a:srgbClr val="FF9900"/>
        </a:buClr>
        <a:buSzPct val="95000"/>
        <a:buChar char="•"/>
        <a:defRPr sz="3200" b="1">
          <a:solidFill>
            <a:srgbClr val="005E5C"/>
          </a:solidFill>
          <a:latin typeface="+mn-lt"/>
          <a:ea typeface="+mn-ea"/>
          <a:cs typeface="+mn-cs"/>
        </a:defRPr>
      </a:lvl1pPr>
      <a:lvl2pPr marL="742950" indent="-285750" algn="l" rtl="0" eaLnBrk="0" fontAlgn="base" hangingPunct="0">
        <a:spcBef>
          <a:spcPct val="20000"/>
        </a:spcBef>
        <a:spcAft>
          <a:spcPct val="0"/>
        </a:spcAft>
        <a:buClr>
          <a:srgbClr val="3D9F1F"/>
        </a:buClr>
        <a:buChar char="•"/>
        <a:defRPr sz="2800" b="1" i="1">
          <a:solidFill>
            <a:srgbClr val="4055F2"/>
          </a:solidFill>
          <a:latin typeface="+mn-lt"/>
          <a:ea typeface="+mn-ea"/>
        </a:defRPr>
      </a:lvl2pPr>
      <a:lvl3pPr marL="1143000" indent="-228600" algn="l" rtl="0" eaLnBrk="0" fontAlgn="base" hangingPunct="0">
        <a:spcBef>
          <a:spcPct val="20000"/>
        </a:spcBef>
        <a:spcAft>
          <a:spcPct val="0"/>
        </a:spcAft>
        <a:buClr>
          <a:schemeClr val="bg2"/>
        </a:buClr>
        <a:buChar char="•"/>
        <a:defRPr sz="2400" b="1">
          <a:solidFill>
            <a:srgbClr val="005E5C"/>
          </a:solidFill>
          <a:latin typeface="+mn-lt"/>
          <a:ea typeface="+mn-ea"/>
        </a:defRPr>
      </a:lvl3pPr>
      <a:lvl4pPr marL="1600200" indent="-228600" algn="l" rtl="0" eaLnBrk="0" fontAlgn="base" hangingPunct="0">
        <a:spcBef>
          <a:spcPct val="20000"/>
        </a:spcBef>
        <a:spcAft>
          <a:spcPct val="0"/>
        </a:spcAft>
        <a:buClr>
          <a:srgbClr val="0667B0"/>
        </a:buClr>
        <a:buChar char="•"/>
        <a:defRPr sz="2000" b="1">
          <a:solidFill>
            <a:srgbClr val="005E5C"/>
          </a:solidFill>
          <a:latin typeface="+mn-lt"/>
          <a:ea typeface="+mn-ea"/>
        </a:defRPr>
      </a:lvl4pPr>
      <a:lvl5pPr marL="2057400" indent="-228600" algn="l" rtl="0" eaLnBrk="0" fontAlgn="base" hangingPunct="0">
        <a:spcBef>
          <a:spcPct val="20000"/>
        </a:spcBef>
        <a:spcAft>
          <a:spcPct val="0"/>
        </a:spcAft>
        <a:buClr>
          <a:schemeClr val="accent2"/>
        </a:buClr>
        <a:buChar char="•"/>
        <a:defRPr sz="2000" b="1">
          <a:solidFill>
            <a:srgbClr val="005E5C"/>
          </a:solidFill>
          <a:latin typeface="+mn-lt"/>
          <a:ea typeface="+mn-ea"/>
        </a:defRPr>
      </a:lvl5pPr>
      <a:lvl6pPr marL="2514600" indent="-228600" algn="l" rtl="0" fontAlgn="base">
        <a:spcBef>
          <a:spcPct val="20000"/>
        </a:spcBef>
        <a:spcAft>
          <a:spcPct val="0"/>
        </a:spcAft>
        <a:buClr>
          <a:schemeClr val="accent2"/>
        </a:buClr>
        <a:buChar char="•"/>
        <a:defRPr sz="2000" b="1">
          <a:solidFill>
            <a:srgbClr val="005E5C"/>
          </a:solidFill>
          <a:latin typeface="+mn-lt"/>
          <a:ea typeface="+mn-ea"/>
        </a:defRPr>
      </a:lvl6pPr>
      <a:lvl7pPr marL="2971800" indent="-228600" algn="l" rtl="0" fontAlgn="base">
        <a:spcBef>
          <a:spcPct val="20000"/>
        </a:spcBef>
        <a:spcAft>
          <a:spcPct val="0"/>
        </a:spcAft>
        <a:buClr>
          <a:schemeClr val="accent2"/>
        </a:buClr>
        <a:buChar char="•"/>
        <a:defRPr sz="2000" b="1">
          <a:solidFill>
            <a:srgbClr val="005E5C"/>
          </a:solidFill>
          <a:latin typeface="+mn-lt"/>
          <a:ea typeface="+mn-ea"/>
        </a:defRPr>
      </a:lvl7pPr>
      <a:lvl8pPr marL="3429000" indent="-228600" algn="l" rtl="0" fontAlgn="base">
        <a:spcBef>
          <a:spcPct val="20000"/>
        </a:spcBef>
        <a:spcAft>
          <a:spcPct val="0"/>
        </a:spcAft>
        <a:buClr>
          <a:schemeClr val="accent2"/>
        </a:buClr>
        <a:buChar char="•"/>
        <a:defRPr sz="2000" b="1">
          <a:solidFill>
            <a:srgbClr val="005E5C"/>
          </a:solidFill>
          <a:latin typeface="+mn-lt"/>
          <a:ea typeface="+mn-ea"/>
        </a:defRPr>
      </a:lvl8pPr>
      <a:lvl9pPr marL="3886200" indent="-228600" algn="l" rtl="0" fontAlgn="base">
        <a:spcBef>
          <a:spcPct val="20000"/>
        </a:spcBef>
        <a:spcAft>
          <a:spcPct val="0"/>
        </a:spcAft>
        <a:buClr>
          <a:schemeClr val="accent2"/>
        </a:buClr>
        <a:buChar char="•"/>
        <a:defRPr sz="2000" b="1">
          <a:solidFill>
            <a:srgbClr val="005E5C"/>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609600" y="228600"/>
            <a:ext cx="5486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1267" name="Rectangle 3"/>
          <p:cNvSpPr>
            <a:spLocks noGrp="1" noChangeArrowheads="1"/>
          </p:cNvSpPr>
          <p:nvPr>
            <p:ph type="body" idx="1"/>
          </p:nvPr>
        </p:nvSpPr>
        <p:spPr bwMode="auto">
          <a:xfrm>
            <a:off x="609600" y="1219200"/>
            <a:ext cx="79248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7034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0" sz="1400">
                <a:solidFill>
                  <a:srgbClr val="000000"/>
                </a:solidFill>
              </a:defRPr>
            </a:lvl1pPr>
          </a:lstStyle>
          <a:p>
            <a:pPr>
              <a:defRPr/>
            </a:pPr>
            <a:endParaRPr lang="en-US" altLang="zh-CN"/>
          </a:p>
        </p:txBody>
      </p:sp>
      <p:sp>
        <p:nvSpPr>
          <p:cNvPr id="27034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kumimoji="0" sz="1400">
                <a:solidFill>
                  <a:srgbClr val="000000"/>
                </a:solidFill>
              </a:defRPr>
            </a:lvl1pPr>
          </a:lstStyle>
          <a:p>
            <a:pPr>
              <a:defRPr/>
            </a:pPr>
            <a:endParaRPr lang="en-US" altLang="zh-CN"/>
          </a:p>
        </p:txBody>
      </p:sp>
      <p:sp>
        <p:nvSpPr>
          <p:cNvPr id="27034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400">
                <a:solidFill>
                  <a:srgbClr val="000000"/>
                </a:solidFill>
              </a:defRPr>
            </a:lvl1pPr>
          </a:lstStyle>
          <a:p>
            <a:pPr>
              <a:defRPr/>
            </a:pPr>
            <a:fld id="{06216865-C5AA-4BCB-88D5-5E1307BD0784}" type="slidenum">
              <a:rPr lang="en-US" altLang="zh-CN"/>
              <a:pPr>
                <a:defRPr/>
              </a:pPr>
              <a:t>‹#›</a:t>
            </a:fld>
            <a:endParaRPr lang="en-US" altLang="zh-CN"/>
          </a:p>
        </p:txBody>
      </p:sp>
      <p:sp>
        <p:nvSpPr>
          <p:cNvPr id="11271" name="Rectangle 7"/>
          <p:cNvSpPr>
            <a:spLocks noChangeArrowheads="1"/>
          </p:cNvSpPr>
          <p:nvPr/>
        </p:nvSpPr>
        <p:spPr bwMode="auto">
          <a:xfrm>
            <a:off x="0" y="981075"/>
            <a:ext cx="395288" cy="494188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4000" anchor="ctr"/>
          <a:lstStyle>
            <a:lvl1pPr eaLnBrk="0" hangingPunct="0">
              <a:defRPr kumimoji="1" sz="1000">
                <a:solidFill>
                  <a:schemeClr val="tx1"/>
                </a:solidFill>
                <a:latin typeface="Times New Roman" pitchFamily="18" charset="0"/>
                <a:ea typeface="宋体" pitchFamily="2" charset="-122"/>
              </a:defRPr>
            </a:lvl1pPr>
            <a:lvl2pPr marL="742950" indent="-285750" eaLnBrk="0" hangingPunct="0">
              <a:defRPr kumimoji="1" sz="1000">
                <a:solidFill>
                  <a:schemeClr val="tx1"/>
                </a:solidFill>
                <a:latin typeface="Times New Roman" pitchFamily="18" charset="0"/>
                <a:ea typeface="宋体" pitchFamily="2" charset="-122"/>
              </a:defRPr>
            </a:lvl2pPr>
            <a:lvl3pPr marL="1143000" indent="-228600" eaLnBrk="0" hangingPunct="0">
              <a:defRPr kumimoji="1" sz="1000">
                <a:solidFill>
                  <a:schemeClr val="tx1"/>
                </a:solidFill>
                <a:latin typeface="Times New Roman" pitchFamily="18" charset="0"/>
                <a:ea typeface="宋体" pitchFamily="2" charset="-122"/>
              </a:defRPr>
            </a:lvl3pPr>
            <a:lvl4pPr marL="1600200" indent="-228600" eaLnBrk="0" hangingPunct="0">
              <a:defRPr kumimoji="1" sz="1000">
                <a:solidFill>
                  <a:schemeClr val="tx1"/>
                </a:solidFill>
                <a:latin typeface="Times New Roman" pitchFamily="18" charset="0"/>
                <a:ea typeface="宋体" pitchFamily="2" charset="-122"/>
              </a:defRPr>
            </a:lvl4pPr>
            <a:lvl5pPr marL="2057400" indent="-228600" eaLnBrk="0" hangingPunct="0">
              <a:defRPr kumimoji="1" sz="1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9pPr>
          </a:lstStyle>
          <a:p>
            <a:pPr eaLnBrk="1" hangingPunct="1">
              <a:defRPr/>
            </a:pPr>
            <a:r>
              <a:rPr kumimoji="0" lang="zh-CN" altLang="en-US" sz="2400">
                <a:solidFill>
                  <a:srgbClr val="000000"/>
                </a:solidFill>
                <a:ea typeface="华文新魏" pitchFamily="2" charset="-122"/>
                <a:cs typeface="宋体" pitchFamily="2" charset="-122"/>
              </a:rPr>
              <a:t>第</a:t>
            </a:r>
          </a:p>
          <a:p>
            <a:pPr eaLnBrk="1" hangingPunct="1">
              <a:defRPr/>
            </a:pPr>
            <a:r>
              <a:rPr kumimoji="0" lang="zh-CN" altLang="en-US" sz="2400">
                <a:solidFill>
                  <a:srgbClr val="000000"/>
                </a:solidFill>
                <a:ea typeface="华文新魏" pitchFamily="2" charset="-122"/>
                <a:cs typeface="宋体" pitchFamily="2" charset="-122"/>
              </a:rPr>
              <a:t>三</a:t>
            </a:r>
          </a:p>
          <a:p>
            <a:pPr eaLnBrk="1" hangingPunct="1">
              <a:defRPr/>
            </a:pPr>
            <a:r>
              <a:rPr kumimoji="0" lang="zh-CN" altLang="en-US" sz="2400">
                <a:solidFill>
                  <a:srgbClr val="000000"/>
                </a:solidFill>
                <a:ea typeface="华文新魏" pitchFamily="2" charset="-122"/>
                <a:cs typeface="宋体" pitchFamily="2" charset="-122"/>
              </a:rPr>
              <a:t>章</a:t>
            </a:r>
            <a:br>
              <a:rPr kumimoji="0" lang="zh-CN" altLang="en-US" sz="2400">
                <a:solidFill>
                  <a:srgbClr val="000000"/>
                </a:solidFill>
                <a:ea typeface="华文新魏" pitchFamily="2" charset="-122"/>
                <a:cs typeface="宋体" pitchFamily="2" charset="-122"/>
              </a:rPr>
            </a:br>
            <a:r>
              <a:rPr kumimoji="0" lang="zh-CN" altLang="en-US" sz="2400">
                <a:solidFill>
                  <a:srgbClr val="000000"/>
                </a:solidFill>
                <a:ea typeface="华文新魏" pitchFamily="2" charset="-122"/>
                <a:cs typeface="宋体" pitchFamily="2" charset="-122"/>
              </a:rPr>
              <a:t>行</a:t>
            </a:r>
          </a:p>
          <a:p>
            <a:pPr eaLnBrk="1" hangingPunct="1">
              <a:defRPr/>
            </a:pPr>
            <a:endParaRPr kumimoji="0" lang="zh-CN" altLang="en-US" sz="2400">
              <a:solidFill>
                <a:srgbClr val="000000"/>
              </a:solidFill>
              <a:ea typeface="华文新魏" pitchFamily="2" charset="-122"/>
              <a:cs typeface="宋体" pitchFamily="2" charset="-122"/>
            </a:endParaRPr>
          </a:p>
          <a:p>
            <a:pPr eaLnBrk="1" hangingPunct="1">
              <a:defRPr/>
            </a:pPr>
            <a:r>
              <a:rPr kumimoji="0" lang="zh-CN" altLang="en-US" sz="2400">
                <a:solidFill>
                  <a:srgbClr val="000000"/>
                </a:solidFill>
                <a:ea typeface="华文新魏" pitchFamily="2" charset="-122"/>
                <a:cs typeface="宋体" pitchFamily="2" charset="-122"/>
              </a:rPr>
              <a:t>列</a:t>
            </a:r>
          </a:p>
          <a:p>
            <a:pPr eaLnBrk="1" hangingPunct="1">
              <a:defRPr/>
            </a:pPr>
            <a:endParaRPr kumimoji="0" lang="zh-CN" altLang="en-US" sz="2400">
              <a:solidFill>
                <a:srgbClr val="000000"/>
              </a:solidFill>
              <a:ea typeface="华文新魏" pitchFamily="2" charset="-122"/>
              <a:cs typeface="宋体" pitchFamily="2" charset="-122"/>
            </a:endParaRPr>
          </a:p>
          <a:p>
            <a:pPr eaLnBrk="1" hangingPunct="1">
              <a:defRPr/>
            </a:pPr>
            <a:r>
              <a:rPr kumimoji="0" lang="zh-CN" altLang="en-US" sz="2400">
                <a:solidFill>
                  <a:srgbClr val="000000"/>
                </a:solidFill>
                <a:ea typeface="华文新魏" pitchFamily="2" charset="-122"/>
                <a:cs typeface="宋体" pitchFamily="2" charset="-122"/>
              </a:rPr>
              <a:t>式</a:t>
            </a:r>
          </a:p>
        </p:txBody>
      </p:sp>
      <p:pic>
        <p:nvPicPr>
          <p:cNvPr id="11272" name="图片 1"/>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0" y="0"/>
            <a:ext cx="29400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5516" r:id="rId1"/>
    <p:sldLayoutId id="2147495517" r:id="rId2"/>
    <p:sldLayoutId id="2147495518" r:id="rId3"/>
    <p:sldLayoutId id="2147495519" r:id="rId4"/>
    <p:sldLayoutId id="2147495520" r:id="rId5"/>
    <p:sldLayoutId id="2147495521" r:id="rId6"/>
    <p:sldLayoutId id="2147495522" r:id="rId7"/>
    <p:sldLayoutId id="2147495523" r:id="rId8"/>
    <p:sldLayoutId id="2147495524" r:id="rId9"/>
    <p:sldLayoutId id="2147495525" r:id="rId10"/>
    <p:sldLayoutId id="2147495526" r:id="rId11"/>
  </p:sldLayoutIdLst>
  <p:txStyles>
    <p:title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lr>
          <a:srgbClr val="FF9900"/>
        </a:buClr>
        <a:buSzPct val="95000"/>
        <a:buChar char="•"/>
        <a:defRPr sz="3200" b="1">
          <a:solidFill>
            <a:srgbClr val="005E5C"/>
          </a:solidFill>
          <a:latin typeface="+mn-lt"/>
          <a:ea typeface="+mn-ea"/>
          <a:cs typeface="+mn-cs"/>
        </a:defRPr>
      </a:lvl1pPr>
      <a:lvl2pPr marL="742950" indent="-285750" algn="l" rtl="0" eaLnBrk="0" fontAlgn="base" hangingPunct="0">
        <a:spcBef>
          <a:spcPct val="20000"/>
        </a:spcBef>
        <a:spcAft>
          <a:spcPct val="0"/>
        </a:spcAft>
        <a:buClr>
          <a:srgbClr val="3D9F1F"/>
        </a:buClr>
        <a:buChar char="•"/>
        <a:defRPr sz="2800" b="1" i="1">
          <a:solidFill>
            <a:srgbClr val="4055F2"/>
          </a:solidFill>
          <a:latin typeface="+mn-lt"/>
          <a:ea typeface="+mn-ea"/>
        </a:defRPr>
      </a:lvl2pPr>
      <a:lvl3pPr marL="1143000" indent="-228600" algn="l" rtl="0" eaLnBrk="0" fontAlgn="base" hangingPunct="0">
        <a:spcBef>
          <a:spcPct val="20000"/>
        </a:spcBef>
        <a:spcAft>
          <a:spcPct val="0"/>
        </a:spcAft>
        <a:buClr>
          <a:schemeClr val="bg2"/>
        </a:buClr>
        <a:buChar char="•"/>
        <a:defRPr sz="2400" b="1">
          <a:solidFill>
            <a:srgbClr val="005E5C"/>
          </a:solidFill>
          <a:latin typeface="+mn-lt"/>
          <a:ea typeface="+mn-ea"/>
        </a:defRPr>
      </a:lvl3pPr>
      <a:lvl4pPr marL="1600200" indent="-228600" algn="l" rtl="0" eaLnBrk="0" fontAlgn="base" hangingPunct="0">
        <a:spcBef>
          <a:spcPct val="20000"/>
        </a:spcBef>
        <a:spcAft>
          <a:spcPct val="0"/>
        </a:spcAft>
        <a:buClr>
          <a:srgbClr val="0667B0"/>
        </a:buClr>
        <a:buChar char="•"/>
        <a:defRPr sz="2000" b="1">
          <a:solidFill>
            <a:srgbClr val="005E5C"/>
          </a:solidFill>
          <a:latin typeface="+mn-lt"/>
          <a:ea typeface="+mn-ea"/>
        </a:defRPr>
      </a:lvl4pPr>
      <a:lvl5pPr marL="2057400" indent="-228600" algn="l" rtl="0" eaLnBrk="0" fontAlgn="base" hangingPunct="0">
        <a:spcBef>
          <a:spcPct val="20000"/>
        </a:spcBef>
        <a:spcAft>
          <a:spcPct val="0"/>
        </a:spcAft>
        <a:buClr>
          <a:schemeClr val="accent2"/>
        </a:buClr>
        <a:buChar char="•"/>
        <a:defRPr sz="2000" b="1">
          <a:solidFill>
            <a:srgbClr val="005E5C"/>
          </a:solidFill>
          <a:latin typeface="+mn-lt"/>
          <a:ea typeface="+mn-ea"/>
        </a:defRPr>
      </a:lvl5pPr>
      <a:lvl6pPr marL="2514600" indent="-228600" algn="l" rtl="0" fontAlgn="base">
        <a:spcBef>
          <a:spcPct val="20000"/>
        </a:spcBef>
        <a:spcAft>
          <a:spcPct val="0"/>
        </a:spcAft>
        <a:buClr>
          <a:schemeClr val="accent2"/>
        </a:buClr>
        <a:buChar char="•"/>
        <a:defRPr sz="2000" b="1">
          <a:solidFill>
            <a:srgbClr val="005E5C"/>
          </a:solidFill>
          <a:latin typeface="+mn-lt"/>
          <a:ea typeface="+mn-ea"/>
        </a:defRPr>
      </a:lvl6pPr>
      <a:lvl7pPr marL="2971800" indent="-228600" algn="l" rtl="0" fontAlgn="base">
        <a:spcBef>
          <a:spcPct val="20000"/>
        </a:spcBef>
        <a:spcAft>
          <a:spcPct val="0"/>
        </a:spcAft>
        <a:buClr>
          <a:schemeClr val="accent2"/>
        </a:buClr>
        <a:buChar char="•"/>
        <a:defRPr sz="2000" b="1">
          <a:solidFill>
            <a:srgbClr val="005E5C"/>
          </a:solidFill>
          <a:latin typeface="+mn-lt"/>
          <a:ea typeface="+mn-ea"/>
        </a:defRPr>
      </a:lvl7pPr>
      <a:lvl8pPr marL="3429000" indent="-228600" algn="l" rtl="0" fontAlgn="base">
        <a:spcBef>
          <a:spcPct val="20000"/>
        </a:spcBef>
        <a:spcAft>
          <a:spcPct val="0"/>
        </a:spcAft>
        <a:buClr>
          <a:schemeClr val="accent2"/>
        </a:buClr>
        <a:buChar char="•"/>
        <a:defRPr sz="2000" b="1">
          <a:solidFill>
            <a:srgbClr val="005E5C"/>
          </a:solidFill>
          <a:latin typeface="+mn-lt"/>
          <a:ea typeface="+mn-ea"/>
        </a:defRPr>
      </a:lvl8pPr>
      <a:lvl9pPr marL="3886200" indent="-228600" algn="l" rtl="0" fontAlgn="base">
        <a:spcBef>
          <a:spcPct val="20000"/>
        </a:spcBef>
        <a:spcAft>
          <a:spcPct val="0"/>
        </a:spcAft>
        <a:buClr>
          <a:schemeClr val="accent2"/>
        </a:buClr>
        <a:buChar char="•"/>
        <a:defRPr sz="2000" b="1">
          <a:solidFill>
            <a:srgbClr val="005E5C"/>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609600" y="228600"/>
            <a:ext cx="5486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171" name="Rectangle 3"/>
          <p:cNvSpPr>
            <a:spLocks noGrp="1" noChangeArrowheads="1"/>
          </p:cNvSpPr>
          <p:nvPr>
            <p:ph type="body" idx="1"/>
          </p:nvPr>
        </p:nvSpPr>
        <p:spPr bwMode="auto">
          <a:xfrm>
            <a:off x="609600" y="1219200"/>
            <a:ext cx="79248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7034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0" sz="1400"/>
            </a:lvl1pPr>
          </a:lstStyle>
          <a:p>
            <a:pPr>
              <a:defRPr/>
            </a:pPr>
            <a:endParaRPr lang="en-US" altLang="zh-CN">
              <a:solidFill>
                <a:srgbClr val="000000"/>
              </a:solidFill>
            </a:endParaRPr>
          </a:p>
        </p:txBody>
      </p:sp>
      <p:sp>
        <p:nvSpPr>
          <p:cNvPr id="27034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kumimoji="0" sz="1400"/>
            </a:lvl1pPr>
          </a:lstStyle>
          <a:p>
            <a:pPr>
              <a:defRPr/>
            </a:pPr>
            <a:endParaRPr lang="en-US" altLang="zh-CN">
              <a:solidFill>
                <a:srgbClr val="000000"/>
              </a:solidFill>
            </a:endParaRPr>
          </a:p>
        </p:txBody>
      </p:sp>
      <p:sp>
        <p:nvSpPr>
          <p:cNvPr id="27034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400"/>
            </a:lvl1pPr>
          </a:lstStyle>
          <a:p>
            <a:pPr>
              <a:defRPr/>
            </a:pPr>
            <a:fld id="{B4CFBB24-3D0A-47F2-98DB-4F6A5A12C1F6}" type="slidenum">
              <a:rPr lang="en-US" altLang="zh-CN">
                <a:solidFill>
                  <a:srgbClr val="000000"/>
                </a:solidFill>
              </a:rPr>
              <a:pPr>
                <a:defRPr/>
              </a:pPr>
              <a:t>‹#›</a:t>
            </a:fld>
            <a:endParaRPr lang="en-US" altLang="zh-CN">
              <a:solidFill>
                <a:srgbClr val="000000"/>
              </a:solidFill>
            </a:endParaRPr>
          </a:p>
        </p:txBody>
      </p:sp>
      <p:sp>
        <p:nvSpPr>
          <p:cNvPr id="7175" name="Rectangle 7"/>
          <p:cNvSpPr>
            <a:spLocks noChangeArrowheads="1"/>
          </p:cNvSpPr>
          <p:nvPr/>
        </p:nvSpPr>
        <p:spPr bwMode="auto">
          <a:xfrm>
            <a:off x="0" y="981075"/>
            <a:ext cx="395288" cy="494188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4000" anchor="ctr"/>
          <a:lstStyle>
            <a:lvl1pPr eaLnBrk="0" hangingPunct="0">
              <a:defRPr kumimoji="1" sz="1000">
                <a:solidFill>
                  <a:schemeClr val="tx1"/>
                </a:solidFill>
                <a:latin typeface="Times New Roman" pitchFamily="18" charset="0"/>
                <a:ea typeface="宋体" pitchFamily="2" charset="-122"/>
              </a:defRPr>
            </a:lvl1pPr>
            <a:lvl2pPr marL="742950" indent="-285750" eaLnBrk="0" hangingPunct="0">
              <a:defRPr kumimoji="1" sz="1000">
                <a:solidFill>
                  <a:schemeClr val="tx1"/>
                </a:solidFill>
                <a:latin typeface="Times New Roman" pitchFamily="18" charset="0"/>
                <a:ea typeface="宋体" pitchFamily="2" charset="-122"/>
              </a:defRPr>
            </a:lvl2pPr>
            <a:lvl3pPr marL="1143000" indent="-228600" eaLnBrk="0" hangingPunct="0">
              <a:defRPr kumimoji="1" sz="1000">
                <a:solidFill>
                  <a:schemeClr val="tx1"/>
                </a:solidFill>
                <a:latin typeface="Times New Roman" pitchFamily="18" charset="0"/>
                <a:ea typeface="宋体" pitchFamily="2" charset="-122"/>
              </a:defRPr>
            </a:lvl3pPr>
            <a:lvl4pPr marL="1600200" indent="-228600" eaLnBrk="0" hangingPunct="0">
              <a:defRPr kumimoji="1" sz="1000">
                <a:solidFill>
                  <a:schemeClr val="tx1"/>
                </a:solidFill>
                <a:latin typeface="Times New Roman" pitchFamily="18" charset="0"/>
                <a:ea typeface="宋体" pitchFamily="2" charset="-122"/>
              </a:defRPr>
            </a:lvl4pPr>
            <a:lvl5pPr marL="2057400" indent="-228600" eaLnBrk="0" hangingPunct="0">
              <a:defRPr kumimoji="1" sz="1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9pPr>
          </a:lstStyle>
          <a:p>
            <a:pPr eaLnBrk="1" hangingPunct="1">
              <a:defRPr/>
            </a:pPr>
            <a:r>
              <a:rPr kumimoji="0" lang="zh-CN" altLang="en-US" sz="2400">
                <a:solidFill>
                  <a:srgbClr val="000000"/>
                </a:solidFill>
                <a:ea typeface="华文新魏" pitchFamily="2" charset="-122"/>
                <a:cs typeface="宋体" pitchFamily="2" charset="-122"/>
              </a:rPr>
              <a:t>第</a:t>
            </a:r>
          </a:p>
          <a:p>
            <a:pPr eaLnBrk="1" hangingPunct="1">
              <a:defRPr/>
            </a:pPr>
            <a:r>
              <a:rPr kumimoji="0" lang="zh-CN" altLang="en-US" sz="2400">
                <a:solidFill>
                  <a:srgbClr val="000000"/>
                </a:solidFill>
                <a:ea typeface="华文新魏" pitchFamily="2" charset="-122"/>
                <a:cs typeface="宋体" pitchFamily="2" charset="-122"/>
              </a:rPr>
              <a:t>三</a:t>
            </a:r>
          </a:p>
          <a:p>
            <a:pPr eaLnBrk="1" hangingPunct="1">
              <a:defRPr/>
            </a:pPr>
            <a:r>
              <a:rPr kumimoji="0" lang="zh-CN" altLang="en-US" sz="2400">
                <a:solidFill>
                  <a:srgbClr val="000000"/>
                </a:solidFill>
                <a:ea typeface="华文新魏" pitchFamily="2" charset="-122"/>
                <a:cs typeface="宋体" pitchFamily="2" charset="-122"/>
              </a:rPr>
              <a:t>章</a:t>
            </a:r>
            <a:br>
              <a:rPr kumimoji="0" lang="zh-CN" altLang="en-US" sz="2400">
                <a:solidFill>
                  <a:srgbClr val="000000"/>
                </a:solidFill>
                <a:ea typeface="华文新魏" pitchFamily="2" charset="-122"/>
                <a:cs typeface="宋体" pitchFamily="2" charset="-122"/>
              </a:rPr>
            </a:br>
            <a:r>
              <a:rPr kumimoji="0" lang="zh-CN" altLang="en-US" sz="2400">
                <a:solidFill>
                  <a:srgbClr val="000000"/>
                </a:solidFill>
                <a:ea typeface="华文新魏" pitchFamily="2" charset="-122"/>
                <a:cs typeface="宋体" pitchFamily="2" charset="-122"/>
              </a:rPr>
              <a:t>行</a:t>
            </a:r>
          </a:p>
          <a:p>
            <a:pPr eaLnBrk="1" hangingPunct="1">
              <a:defRPr/>
            </a:pPr>
            <a:endParaRPr kumimoji="0" lang="zh-CN" altLang="en-US" sz="2400">
              <a:solidFill>
                <a:srgbClr val="000000"/>
              </a:solidFill>
              <a:ea typeface="华文新魏" pitchFamily="2" charset="-122"/>
              <a:cs typeface="宋体" pitchFamily="2" charset="-122"/>
            </a:endParaRPr>
          </a:p>
          <a:p>
            <a:pPr eaLnBrk="1" hangingPunct="1">
              <a:defRPr/>
            </a:pPr>
            <a:r>
              <a:rPr kumimoji="0" lang="zh-CN" altLang="en-US" sz="2400">
                <a:solidFill>
                  <a:srgbClr val="000000"/>
                </a:solidFill>
                <a:ea typeface="华文新魏" pitchFamily="2" charset="-122"/>
                <a:cs typeface="宋体" pitchFamily="2" charset="-122"/>
              </a:rPr>
              <a:t>列</a:t>
            </a:r>
          </a:p>
          <a:p>
            <a:pPr eaLnBrk="1" hangingPunct="1">
              <a:defRPr/>
            </a:pPr>
            <a:endParaRPr kumimoji="0" lang="zh-CN" altLang="en-US" sz="2400">
              <a:solidFill>
                <a:srgbClr val="000000"/>
              </a:solidFill>
              <a:ea typeface="华文新魏" pitchFamily="2" charset="-122"/>
              <a:cs typeface="宋体" pitchFamily="2" charset="-122"/>
            </a:endParaRPr>
          </a:p>
          <a:p>
            <a:pPr eaLnBrk="1" hangingPunct="1">
              <a:defRPr/>
            </a:pPr>
            <a:r>
              <a:rPr kumimoji="0" lang="zh-CN" altLang="en-US" sz="2400">
                <a:solidFill>
                  <a:srgbClr val="000000"/>
                </a:solidFill>
                <a:ea typeface="华文新魏" pitchFamily="2" charset="-122"/>
                <a:cs typeface="宋体" pitchFamily="2" charset="-122"/>
              </a:rPr>
              <a:t>式</a:t>
            </a:r>
          </a:p>
        </p:txBody>
      </p:sp>
      <p:pic>
        <p:nvPicPr>
          <p:cNvPr id="7176" name="图片 1"/>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0" y="0"/>
            <a:ext cx="29400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5555" r:id="rId1"/>
    <p:sldLayoutId id="2147495556" r:id="rId2"/>
    <p:sldLayoutId id="2147495557" r:id="rId3"/>
    <p:sldLayoutId id="2147495558" r:id="rId4"/>
    <p:sldLayoutId id="2147495559" r:id="rId5"/>
    <p:sldLayoutId id="2147495560" r:id="rId6"/>
    <p:sldLayoutId id="2147495561" r:id="rId7"/>
    <p:sldLayoutId id="2147495562" r:id="rId8"/>
    <p:sldLayoutId id="2147495563" r:id="rId9"/>
    <p:sldLayoutId id="2147495564" r:id="rId10"/>
    <p:sldLayoutId id="2147495565" r:id="rId11"/>
  </p:sldLayoutIdLst>
  <p:txStyles>
    <p:title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lr>
          <a:srgbClr val="FF9900"/>
        </a:buClr>
        <a:buSzPct val="95000"/>
        <a:buChar char="•"/>
        <a:defRPr sz="3200" b="1">
          <a:solidFill>
            <a:srgbClr val="005E5C"/>
          </a:solidFill>
          <a:latin typeface="+mn-lt"/>
          <a:ea typeface="+mn-ea"/>
          <a:cs typeface="+mn-cs"/>
        </a:defRPr>
      </a:lvl1pPr>
      <a:lvl2pPr marL="742950" indent="-285750" algn="l" rtl="0" eaLnBrk="0" fontAlgn="base" hangingPunct="0">
        <a:spcBef>
          <a:spcPct val="20000"/>
        </a:spcBef>
        <a:spcAft>
          <a:spcPct val="0"/>
        </a:spcAft>
        <a:buClr>
          <a:srgbClr val="3D9F1F"/>
        </a:buClr>
        <a:buChar char="•"/>
        <a:defRPr sz="2800" b="1" i="1">
          <a:solidFill>
            <a:srgbClr val="4055F2"/>
          </a:solidFill>
          <a:latin typeface="+mn-lt"/>
          <a:ea typeface="+mn-ea"/>
        </a:defRPr>
      </a:lvl2pPr>
      <a:lvl3pPr marL="1143000" indent="-228600" algn="l" rtl="0" eaLnBrk="0" fontAlgn="base" hangingPunct="0">
        <a:spcBef>
          <a:spcPct val="20000"/>
        </a:spcBef>
        <a:spcAft>
          <a:spcPct val="0"/>
        </a:spcAft>
        <a:buClr>
          <a:schemeClr val="bg2"/>
        </a:buClr>
        <a:buChar char="•"/>
        <a:defRPr sz="2400" b="1">
          <a:solidFill>
            <a:srgbClr val="005E5C"/>
          </a:solidFill>
          <a:latin typeface="+mn-lt"/>
          <a:ea typeface="+mn-ea"/>
        </a:defRPr>
      </a:lvl3pPr>
      <a:lvl4pPr marL="1600200" indent="-228600" algn="l" rtl="0" eaLnBrk="0" fontAlgn="base" hangingPunct="0">
        <a:spcBef>
          <a:spcPct val="20000"/>
        </a:spcBef>
        <a:spcAft>
          <a:spcPct val="0"/>
        </a:spcAft>
        <a:buClr>
          <a:srgbClr val="0667B0"/>
        </a:buClr>
        <a:buChar char="•"/>
        <a:defRPr sz="2000" b="1">
          <a:solidFill>
            <a:srgbClr val="005E5C"/>
          </a:solidFill>
          <a:latin typeface="+mn-lt"/>
          <a:ea typeface="+mn-ea"/>
        </a:defRPr>
      </a:lvl4pPr>
      <a:lvl5pPr marL="2057400" indent="-228600" algn="l" rtl="0" eaLnBrk="0" fontAlgn="base" hangingPunct="0">
        <a:spcBef>
          <a:spcPct val="20000"/>
        </a:spcBef>
        <a:spcAft>
          <a:spcPct val="0"/>
        </a:spcAft>
        <a:buClr>
          <a:schemeClr val="accent2"/>
        </a:buClr>
        <a:buChar char="•"/>
        <a:defRPr sz="2000" b="1">
          <a:solidFill>
            <a:srgbClr val="005E5C"/>
          </a:solidFill>
          <a:latin typeface="+mn-lt"/>
          <a:ea typeface="+mn-ea"/>
        </a:defRPr>
      </a:lvl5pPr>
      <a:lvl6pPr marL="2514600" indent="-228600" algn="l" rtl="0" fontAlgn="base">
        <a:spcBef>
          <a:spcPct val="20000"/>
        </a:spcBef>
        <a:spcAft>
          <a:spcPct val="0"/>
        </a:spcAft>
        <a:buClr>
          <a:schemeClr val="accent2"/>
        </a:buClr>
        <a:buChar char="•"/>
        <a:defRPr sz="2000" b="1">
          <a:solidFill>
            <a:srgbClr val="005E5C"/>
          </a:solidFill>
          <a:latin typeface="+mn-lt"/>
          <a:ea typeface="+mn-ea"/>
        </a:defRPr>
      </a:lvl6pPr>
      <a:lvl7pPr marL="2971800" indent="-228600" algn="l" rtl="0" fontAlgn="base">
        <a:spcBef>
          <a:spcPct val="20000"/>
        </a:spcBef>
        <a:spcAft>
          <a:spcPct val="0"/>
        </a:spcAft>
        <a:buClr>
          <a:schemeClr val="accent2"/>
        </a:buClr>
        <a:buChar char="•"/>
        <a:defRPr sz="2000" b="1">
          <a:solidFill>
            <a:srgbClr val="005E5C"/>
          </a:solidFill>
          <a:latin typeface="+mn-lt"/>
          <a:ea typeface="+mn-ea"/>
        </a:defRPr>
      </a:lvl7pPr>
      <a:lvl8pPr marL="3429000" indent="-228600" algn="l" rtl="0" fontAlgn="base">
        <a:spcBef>
          <a:spcPct val="20000"/>
        </a:spcBef>
        <a:spcAft>
          <a:spcPct val="0"/>
        </a:spcAft>
        <a:buClr>
          <a:schemeClr val="accent2"/>
        </a:buClr>
        <a:buChar char="•"/>
        <a:defRPr sz="2000" b="1">
          <a:solidFill>
            <a:srgbClr val="005E5C"/>
          </a:solidFill>
          <a:latin typeface="+mn-lt"/>
          <a:ea typeface="+mn-ea"/>
        </a:defRPr>
      </a:lvl8pPr>
      <a:lvl9pPr marL="3886200" indent="-228600" algn="l" rtl="0" fontAlgn="base">
        <a:spcBef>
          <a:spcPct val="20000"/>
        </a:spcBef>
        <a:spcAft>
          <a:spcPct val="0"/>
        </a:spcAft>
        <a:buClr>
          <a:schemeClr val="accent2"/>
        </a:buClr>
        <a:buChar char="•"/>
        <a:defRPr sz="2000" b="1">
          <a:solidFill>
            <a:srgbClr val="005E5C"/>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hlink"/>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6522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26522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26522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589EBD37-6055-413F-811F-749FFC0BD3F2}" type="slidenum">
              <a:rPr lang="en-US" altLang="zh-CN"/>
              <a:pPr>
                <a:defRPr/>
              </a:pPr>
              <a:t>‹#›</a:t>
            </a:fld>
            <a:endParaRPr lang="en-US" altLang="zh-CN"/>
          </a:p>
        </p:txBody>
      </p:sp>
      <p:sp>
        <p:nvSpPr>
          <p:cNvPr id="2055" name="Rectangle 7"/>
          <p:cNvSpPr>
            <a:spLocks noChangeArrowheads="1"/>
          </p:cNvSpPr>
          <p:nvPr/>
        </p:nvSpPr>
        <p:spPr bwMode="auto">
          <a:xfrm>
            <a:off x="0" y="0"/>
            <a:ext cx="611188" cy="6858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1000">
                <a:solidFill>
                  <a:schemeClr val="tx1"/>
                </a:solidFill>
                <a:latin typeface="Times New Roman" pitchFamily="18" charset="0"/>
                <a:ea typeface="宋体" pitchFamily="2" charset="-122"/>
              </a:defRPr>
            </a:lvl1pPr>
            <a:lvl2pPr marL="742950" indent="-285750" eaLnBrk="0" hangingPunct="0">
              <a:defRPr kumimoji="1" sz="1000">
                <a:solidFill>
                  <a:schemeClr val="tx1"/>
                </a:solidFill>
                <a:latin typeface="Times New Roman" pitchFamily="18" charset="0"/>
                <a:ea typeface="宋体" pitchFamily="2" charset="-122"/>
              </a:defRPr>
            </a:lvl2pPr>
            <a:lvl3pPr marL="1143000" indent="-228600" eaLnBrk="0" hangingPunct="0">
              <a:defRPr kumimoji="1" sz="1000">
                <a:solidFill>
                  <a:schemeClr val="tx1"/>
                </a:solidFill>
                <a:latin typeface="Times New Roman" pitchFamily="18" charset="0"/>
                <a:ea typeface="宋体" pitchFamily="2" charset="-122"/>
              </a:defRPr>
            </a:lvl3pPr>
            <a:lvl4pPr marL="1600200" indent="-228600" eaLnBrk="0" hangingPunct="0">
              <a:defRPr kumimoji="1" sz="1000">
                <a:solidFill>
                  <a:schemeClr val="tx1"/>
                </a:solidFill>
                <a:latin typeface="Times New Roman" pitchFamily="18" charset="0"/>
                <a:ea typeface="宋体" pitchFamily="2" charset="-122"/>
              </a:defRPr>
            </a:lvl4pPr>
            <a:lvl5pPr marL="2057400" indent="-228600" eaLnBrk="0" hangingPunct="0">
              <a:defRPr kumimoji="1" sz="1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9pPr>
          </a:lstStyle>
          <a:p>
            <a:pPr algn="ctr" eaLnBrk="1" hangingPunct="1">
              <a:defRPr/>
            </a:pPr>
            <a:r>
              <a:rPr kumimoji="0" lang="zh-CN" altLang="en-US" sz="3200">
                <a:solidFill>
                  <a:schemeClr val="tx2"/>
                </a:solidFill>
                <a:latin typeface="隶书" pitchFamily="49" charset="-122"/>
                <a:ea typeface="隶书" pitchFamily="49" charset="-122"/>
                <a:cs typeface="宋体" pitchFamily="2" charset="-122"/>
              </a:rPr>
              <a:t>第三</a:t>
            </a:r>
          </a:p>
          <a:p>
            <a:pPr algn="ctr" eaLnBrk="1" hangingPunct="1">
              <a:defRPr/>
            </a:pPr>
            <a:r>
              <a:rPr kumimoji="0" lang="zh-CN" altLang="en-US" sz="3200">
                <a:solidFill>
                  <a:schemeClr val="tx2"/>
                </a:solidFill>
                <a:latin typeface="隶书" pitchFamily="49" charset="-122"/>
                <a:ea typeface="隶书" pitchFamily="49" charset="-122"/>
                <a:cs typeface="宋体" pitchFamily="2" charset="-122"/>
              </a:rPr>
              <a:t>章</a:t>
            </a:r>
            <a:br>
              <a:rPr kumimoji="0" lang="zh-CN" altLang="en-US" sz="3200">
                <a:solidFill>
                  <a:schemeClr val="tx2"/>
                </a:solidFill>
                <a:latin typeface="隶书" pitchFamily="49" charset="-122"/>
                <a:ea typeface="隶书" pitchFamily="49" charset="-122"/>
                <a:cs typeface="宋体" pitchFamily="2" charset="-122"/>
              </a:rPr>
            </a:br>
            <a:r>
              <a:rPr kumimoji="0" lang="zh-CN" altLang="en-US" sz="3200">
                <a:solidFill>
                  <a:schemeClr val="tx2"/>
                </a:solidFill>
                <a:latin typeface="隶书" pitchFamily="49" charset="-122"/>
                <a:ea typeface="隶书" pitchFamily="49" charset="-122"/>
                <a:cs typeface="宋体" pitchFamily="2" charset="-122"/>
              </a:rPr>
              <a:t/>
            </a:r>
            <a:br>
              <a:rPr kumimoji="0" lang="zh-CN" altLang="en-US" sz="3200">
                <a:solidFill>
                  <a:schemeClr val="tx2"/>
                </a:solidFill>
                <a:latin typeface="隶书" pitchFamily="49" charset="-122"/>
                <a:ea typeface="隶书" pitchFamily="49" charset="-122"/>
                <a:cs typeface="宋体" pitchFamily="2" charset="-122"/>
              </a:rPr>
            </a:br>
            <a:r>
              <a:rPr kumimoji="0" lang="zh-CN" altLang="en-US" sz="3200">
                <a:solidFill>
                  <a:schemeClr val="tx2"/>
                </a:solidFill>
                <a:latin typeface="隶书" pitchFamily="49" charset="-122"/>
                <a:ea typeface="隶书" pitchFamily="49" charset="-122"/>
                <a:cs typeface="宋体" pitchFamily="2" charset="-122"/>
              </a:rPr>
              <a:t>行</a:t>
            </a:r>
          </a:p>
          <a:p>
            <a:pPr algn="ctr" eaLnBrk="1" hangingPunct="1">
              <a:defRPr/>
            </a:pPr>
            <a:endParaRPr kumimoji="0" lang="zh-CN" altLang="en-US" sz="3200">
              <a:solidFill>
                <a:schemeClr val="tx2"/>
              </a:solidFill>
              <a:latin typeface="隶书" pitchFamily="49" charset="-122"/>
              <a:ea typeface="隶书" pitchFamily="49" charset="-122"/>
              <a:cs typeface="宋体" pitchFamily="2" charset="-122"/>
            </a:endParaRPr>
          </a:p>
          <a:p>
            <a:pPr algn="ctr" eaLnBrk="1" hangingPunct="1">
              <a:defRPr/>
            </a:pPr>
            <a:r>
              <a:rPr kumimoji="0" lang="zh-CN" altLang="en-US" sz="3200">
                <a:solidFill>
                  <a:schemeClr val="tx2"/>
                </a:solidFill>
                <a:latin typeface="隶书" pitchFamily="49" charset="-122"/>
                <a:ea typeface="隶书" pitchFamily="49" charset="-122"/>
                <a:cs typeface="宋体" pitchFamily="2" charset="-122"/>
              </a:rPr>
              <a:t>列</a:t>
            </a:r>
          </a:p>
          <a:p>
            <a:pPr algn="ctr" eaLnBrk="1" hangingPunct="1">
              <a:defRPr/>
            </a:pPr>
            <a:endParaRPr kumimoji="0" lang="zh-CN" altLang="en-US" sz="3200">
              <a:solidFill>
                <a:schemeClr val="tx2"/>
              </a:solidFill>
              <a:latin typeface="隶书" pitchFamily="49" charset="-122"/>
              <a:ea typeface="隶书" pitchFamily="49" charset="-122"/>
              <a:cs typeface="宋体" pitchFamily="2" charset="-122"/>
            </a:endParaRPr>
          </a:p>
          <a:p>
            <a:pPr algn="ctr" eaLnBrk="1" hangingPunct="1">
              <a:defRPr/>
            </a:pPr>
            <a:r>
              <a:rPr kumimoji="0" lang="zh-CN" altLang="en-US" sz="3200">
                <a:solidFill>
                  <a:schemeClr val="tx2"/>
                </a:solidFill>
                <a:latin typeface="隶书" pitchFamily="49" charset="-122"/>
                <a:ea typeface="隶书" pitchFamily="49" charset="-122"/>
                <a:cs typeface="宋体" pitchFamily="2" charset="-122"/>
              </a:rPr>
              <a:t>式</a:t>
            </a:r>
          </a:p>
        </p:txBody>
      </p:sp>
    </p:spTree>
  </p:cSld>
  <p:clrMap bg1="lt1" tx1="dk1" bg2="lt2" tx2="dk2" accent1="accent1" accent2="accent2" accent3="accent3" accent4="accent4" accent5="accent5" accent6="accent6" hlink="hlink" folHlink="folHlink"/>
  <p:sldLayoutIdLst>
    <p:sldLayoutId id="2147495429" r:id="rId1"/>
    <p:sldLayoutId id="2147495430" r:id="rId2"/>
    <p:sldLayoutId id="2147495431" r:id="rId3"/>
    <p:sldLayoutId id="2147495432" r:id="rId4"/>
    <p:sldLayoutId id="2147495433" r:id="rId5"/>
    <p:sldLayoutId id="2147495434" r:id="rId6"/>
    <p:sldLayoutId id="2147495435" r:id="rId7"/>
    <p:sldLayoutId id="2147495436" r:id="rId8"/>
    <p:sldLayoutId id="2147495437" r:id="rId9"/>
    <p:sldLayoutId id="2147495438" r:id="rId10"/>
    <p:sldLayoutId id="214749543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hlink"/>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6829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26829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26829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A4BC29D2-4E87-49DB-8A4C-967EAD825457}" type="slidenum">
              <a:rPr lang="en-US" altLang="zh-CN"/>
              <a:pPr>
                <a:defRPr/>
              </a:pPr>
              <a:t>‹#›</a:t>
            </a:fld>
            <a:endParaRPr lang="en-US" altLang="zh-CN"/>
          </a:p>
        </p:txBody>
      </p:sp>
      <p:sp>
        <p:nvSpPr>
          <p:cNvPr id="3079" name="Rectangle 7"/>
          <p:cNvSpPr>
            <a:spLocks noChangeArrowheads="1"/>
          </p:cNvSpPr>
          <p:nvPr/>
        </p:nvSpPr>
        <p:spPr bwMode="auto">
          <a:xfrm>
            <a:off x="0" y="0"/>
            <a:ext cx="611188" cy="6858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1000">
                <a:solidFill>
                  <a:schemeClr val="tx1"/>
                </a:solidFill>
                <a:latin typeface="Times New Roman" pitchFamily="18" charset="0"/>
                <a:ea typeface="宋体" pitchFamily="2" charset="-122"/>
              </a:defRPr>
            </a:lvl1pPr>
            <a:lvl2pPr marL="742950" indent="-285750" eaLnBrk="0" hangingPunct="0">
              <a:defRPr kumimoji="1" sz="1000">
                <a:solidFill>
                  <a:schemeClr val="tx1"/>
                </a:solidFill>
                <a:latin typeface="Times New Roman" pitchFamily="18" charset="0"/>
                <a:ea typeface="宋体" pitchFamily="2" charset="-122"/>
              </a:defRPr>
            </a:lvl2pPr>
            <a:lvl3pPr marL="1143000" indent="-228600" eaLnBrk="0" hangingPunct="0">
              <a:defRPr kumimoji="1" sz="1000">
                <a:solidFill>
                  <a:schemeClr val="tx1"/>
                </a:solidFill>
                <a:latin typeface="Times New Roman" pitchFamily="18" charset="0"/>
                <a:ea typeface="宋体" pitchFamily="2" charset="-122"/>
              </a:defRPr>
            </a:lvl3pPr>
            <a:lvl4pPr marL="1600200" indent="-228600" eaLnBrk="0" hangingPunct="0">
              <a:defRPr kumimoji="1" sz="1000">
                <a:solidFill>
                  <a:schemeClr val="tx1"/>
                </a:solidFill>
                <a:latin typeface="Times New Roman" pitchFamily="18" charset="0"/>
                <a:ea typeface="宋体" pitchFamily="2" charset="-122"/>
              </a:defRPr>
            </a:lvl4pPr>
            <a:lvl5pPr marL="2057400" indent="-228600" eaLnBrk="0" hangingPunct="0">
              <a:defRPr kumimoji="1" sz="1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9pPr>
          </a:lstStyle>
          <a:p>
            <a:pPr algn="ctr" eaLnBrk="1" hangingPunct="1">
              <a:defRPr/>
            </a:pPr>
            <a:r>
              <a:rPr kumimoji="0" lang="zh-CN" altLang="en-US" sz="3200">
                <a:solidFill>
                  <a:schemeClr val="tx2"/>
                </a:solidFill>
                <a:latin typeface="隶书" pitchFamily="49" charset="-122"/>
                <a:ea typeface="隶书" pitchFamily="49" charset="-122"/>
                <a:cs typeface="宋体" pitchFamily="2" charset="-122"/>
              </a:rPr>
              <a:t>第三</a:t>
            </a:r>
          </a:p>
          <a:p>
            <a:pPr algn="ctr" eaLnBrk="1" hangingPunct="1">
              <a:defRPr/>
            </a:pPr>
            <a:r>
              <a:rPr kumimoji="0" lang="zh-CN" altLang="en-US" sz="3200">
                <a:solidFill>
                  <a:schemeClr val="tx2"/>
                </a:solidFill>
                <a:latin typeface="隶书" pitchFamily="49" charset="-122"/>
                <a:ea typeface="隶书" pitchFamily="49" charset="-122"/>
                <a:cs typeface="宋体" pitchFamily="2" charset="-122"/>
              </a:rPr>
              <a:t>章</a:t>
            </a:r>
            <a:br>
              <a:rPr kumimoji="0" lang="zh-CN" altLang="en-US" sz="3200">
                <a:solidFill>
                  <a:schemeClr val="tx2"/>
                </a:solidFill>
                <a:latin typeface="隶书" pitchFamily="49" charset="-122"/>
                <a:ea typeface="隶书" pitchFamily="49" charset="-122"/>
                <a:cs typeface="宋体" pitchFamily="2" charset="-122"/>
              </a:rPr>
            </a:br>
            <a:r>
              <a:rPr kumimoji="0" lang="zh-CN" altLang="en-US" sz="3200">
                <a:solidFill>
                  <a:schemeClr val="tx2"/>
                </a:solidFill>
                <a:latin typeface="隶书" pitchFamily="49" charset="-122"/>
                <a:ea typeface="隶书" pitchFamily="49" charset="-122"/>
                <a:cs typeface="宋体" pitchFamily="2" charset="-122"/>
              </a:rPr>
              <a:t/>
            </a:r>
            <a:br>
              <a:rPr kumimoji="0" lang="zh-CN" altLang="en-US" sz="3200">
                <a:solidFill>
                  <a:schemeClr val="tx2"/>
                </a:solidFill>
                <a:latin typeface="隶书" pitchFamily="49" charset="-122"/>
                <a:ea typeface="隶书" pitchFamily="49" charset="-122"/>
                <a:cs typeface="宋体" pitchFamily="2" charset="-122"/>
              </a:rPr>
            </a:br>
            <a:r>
              <a:rPr kumimoji="0" lang="zh-CN" altLang="en-US" sz="3200">
                <a:solidFill>
                  <a:schemeClr val="tx2"/>
                </a:solidFill>
                <a:latin typeface="隶书" pitchFamily="49" charset="-122"/>
                <a:ea typeface="隶书" pitchFamily="49" charset="-122"/>
                <a:cs typeface="宋体" pitchFamily="2" charset="-122"/>
              </a:rPr>
              <a:t>行</a:t>
            </a:r>
          </a:p>
          <a:p>
            <a:pPr algn="ctr" eaLnBrk="1" hangingPunct="1">
              <a:defRPr/>
            </a:pPr>
            <a:endParaRPr kumimoji="0" lang="zh-CN" altLang="en-US" sz="3200">
              <a:solidFill>
                <a:schemeClr val="tx2"/>
              </a:solidFill>
              <a:latin typeface="隶书" pitchFamily="49" charset="-122"/>
              <a:ea typeface="隶书" pitchFamily="49" charset="-122"/>
              <a:cs typeface="宋体" pitchFamily="2" charset="-122"/>
            </a:endParaRPr>
          </a:p>
          <a:p>
            <a:pPr algn="ctr" eaLnBrk="1" hangingPunct="1">
              <a:defRPr/>
            </a:pPr>
            <a:r>
              <a:rPr kumimoji="0" lang="zh-CN" altLang="en-US" sz="3200">
                <a:solidFill>
                  <a:schemeClr val="tx2"/>
                </a:solidFill>
                <a:latin typeface="隶书" pitchFamily="49" charset="-122"/>
                <a:ea typeface="隶书" pitchFamily="49" charset="-122"/>
                <a:cs typeface="宋体" pitchFamily="2" charset="-122"/>
              </a:rPr>
              <a:t>列</a:t>
            </a:r>
          </a:p>
          <a:p>
            <a:pPr algn="ctr" eaLnBrk="1" hangingPunct="1">
              <a:defRPr/>
            </a:pPr>
            <a:endParaRPr kumimoji="0" lang="zh-CN" altLang="en-US" sz="3200">
              <a:solidFill>
                <a:schemeClr val="tx2"/>
              </a:solidFill>
              <a:latin typeface="隶书" pitchFamily="49" charset="-122"/>
              <a:ea typeface="隶书" pitchFamily="49" charset="-122"/>
              <a:cs typeface="宋体" pitchFamily="2" charset="-122"/>
            </a:endParaRPr>
          </a:p>
          <a:p>
            <a:pPr algn="ctr" eaLnBrk="1" hangingPunct="1">
              <a:defRPr/>
            </a:pPr>
            <a:r>
              <a:rPr kumimoji="0" lang="zh-CN" altLang="en-US" sz="3200">
                <a:solidFill>
                  <a:schemeClr val="tx2"/>
                </a:solidFill>
                <a:latin typeface="隶书" pitchFamily="49" charset="-122"/>
                <a:ea typeface="隶书" pitchFamily="49" charset="-122"/>
                <a:cs typeface="宋体" pitchFamily="2" charset="-122"/>
              </a:rPr>
              <a:t>式</a:t>
            </a:r>
          </a:p>
        </p:txBody>
      </p:sp>
      <p:pic>
        <p:nvPicPr>
          <p:cNvPr id="3080" name="图片 1"/>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23813" y="0"/>
            <a:ext cx="2940051"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5440" r:id="rId1"/>
    <p:sldLayoutId id="2147495441" r:id="rId2"/>
    <p:sldLayoutId id="2147495442" r:id="rId3"/>
    <p:sldLayoutId id="2147495443" r:id="rId4"/>
    <p:sldLayoutId id="2147495444" r:id="rId5"/>
    <p:sldLayoutId id="2147495445" r:id="rId6"/>
    <p:sldLayoutId id="2147495446" r:id="rId7"/>
    <p:sldLayoutId id="2147495447" r:id="rId8"/>
    <p:sldLayoutId id="2147495448" r:id="rId9"/>
    <p:sldLayoutId id="2147495449" r:id="rId10"/>
    <p:sldLayoutId id="214749545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09600" y="228600"/>
            <a:ext cx="5486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Rectangle 3"/>
          <p:cNvSpPr>
            <a:spLocks noGrp="1" noChangeArrowheads="1"/>
          </p:cNvSpPr>
          <p:nvPr>
            <p:ph type="body" idx="1"/>
          </p:nvPr>
        </p:nvSpPr>
        <p:spPr bwMode="auto">
          <a:xfrm>
            <a:off x="609600" y="1219200"/>
            <a:ext cx="79248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7034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0" sz="1400"/>
            </a:lvl1pPr>
          </a:lstStyle>
          <a:p>
            <a:pPr>
              <a:defRPr/>
            </a:pPr>
            <a:endParaRPr lang="en-US" altLang="zh-CN"/>
          </a:p>
        </p:txBody>
      </p:sp>
      <p:sp>
        <p:nvSpPr>
          <p:cNvPr id="27034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kumimoji="0" sz="1400"/>
            </a:lvl1pPr>
          </a:lstStyle>
          <a:p>
            <a:pPr>
              <a:defRPr/>
            </a:pPr>
            <a:endParaRPr lang="en-US" altLang="zh-CN"/>
          </a:p>
        </p:txBody>
      </p:sp>
      <p:sp>
        <p:nvSpPr>
          <p:cNvPr id="27034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400"/>
            </a:lvl1pPr>
          </a:lstStyle>
          <a:p>
            <a:pPr>
              <a:defRPr/>
            </a:pPr>
            <a:fld id="{1E4B16AD-09FF-44A4-9C06-BEDE0C241C8E}" type="slidenum">
              <a:rPr lang="en-US" altLang="zh-CN"/>
              <a:pPr>
                <a:defRPr/>
              </a:pPr>
              <a:t>‹#›</a:t>
            </a:fld>
            <a:endParaRPr lang="en-US" altLang="zh-CN"/>
          </a:p>
        </p:txBody>
      </p:sp>
      <p:sp>
        <p:nvSpPr>
          <p:cNvPr id="4103" name="Rectangle 7"/>
          <p:cNvSpPr>
            <a:spLocks noChangeArrowheads="1"/>
          </p:cNvSpPr>
          <p:nvPr/>
        </p:nvSpPr>
        <p:spPr bwMode="auto">
          <a:xfrm>
            <a:off x="0" y="981075"/>
            <a:ext cx="395288" cy="494188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4000" anchor="ctr"/>
          <a:lstStyle>
            <a:lvl1pPr eaLnBrk="0" hangingPunct="0">
              <a:defRPr kumimoji="1" sz="1000">
                <a:solidFill>
                  <a:schemeClr val="tx1"/>
                </a:solidFill>
                <a:latin typeface="Times New Roman" pitchFamily="18" charset="0"/>
                <a:ea typeface="宋体" pitchFamily="2" charset="-122"/>
              </a:defRPr>
            </a:lvl1pPr>
            <a:lvl2pPr marL="742950" indent="-285750" eaLnBrk="0" hangingPunct="0">
              <a:defRPr kumimoji="1" sz="1000">
                <a:solidFill>
                  <a:schemeClr val="tx1"/>
                </a:solidFill>
                <a:latin typeface="Times New Roman" pitchFamily="18" charset="0"/>
                <a:ea typeface="宋体" pitchFamily="2" charset="-122"/>
              </a:defRPr>
            </a:lvl2pPr>
            <a:lvl3pPr marL="1143000" indent="-228600" eaLnBrk="0" hangingPunct="0">
              <a:defRPr kumimoji="1" sz="1000">
                <a:solidFill>
                  <a:schemeClr val="tx1"/>
                </a:solidFill>
                <a:latin typeface="Times New Roman" pitchFamily="18" charset="0"/>
                <a:ea typeface="宋体" pitchFamily="2" charset="-122"/>
              </a:defRPr>
            </a:lvl3pPr>
            <a:lvl4pPr marL="1600200" indent="-228600" eaLnBrk="0" hangingPunct="0">
              <a:defRPr kumimoji="1" sz="1000">
                <a:solidFill>
                  <a:schemeClr val="tx1"/>
                </a:solidFill>
                <a:latin typeface="Times New Roman" pitchFamily="18" charset="0"/>
                <a:ea typeface="宋体" pitchFamily="2" charset="-122"/>
              </a:defRPr>
            </a:lvl4pPr>
            <a:lvl5pPr marL="2057400" indent="-228600" eaLnBrk="0" hangingPunct="0">
              <a:defRPr kumimoji="1" sz="1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9pPr>
          </a:lstStyle>
          <a:p>
            <a:pPr eaLnBrk="1" hangingPunct="1">
              <a:defRPr/>
            </a:pPr>
            <a:r>
              <a:rPr kumimoji="0" lang="zh-CN" altLang="en-US" sz="2400">
                <a:ea typeface="华文新魏" pitchFamily="2" charset="-122"/>
                <a:cs typeface="宋体" pitchFamily="2" charset="-122"/>
              </a:rPr>
              <a:t>第</a:t>
            </a:r>
          </a:p>
          <a:p>
            <a:pPr eaLnBrk="1" hangingPunct="1">
              <a:defRPr/>
            </a:pPr>
            <a:r>
              <a:rPr kumimoji="0" lang="zh-CN" altLang="en-US" sz="2400">
                <a:ea typeface="华文新魏" pitchFamily="2" charset="-122"/>
                <a:cs typeface="宋体" pitchFamily="2" charset="-122"/>
              </a:rPr>
              <a:t>三</a:t>
            </a:r>
          </a:p>
          <a:p>
            <a:pPr eaLnBrk="1" hangingPunct="1">
              <a:defRPr/>
            </a:pPr>
            <a:r>
              <a:rPr kumimoji="0" lang="zh-CN" altLang="en-US" sz="2400">
                <a:ea typeface="华文新魏" pitchFamily="2" charset="-122"/>
                <a:cs typeface="宋体" pitchFamily="2" charset="-122"/>
              </a:rPr>
              <a:t>章</a:t>
            </a:r>
            <a:br>
              <a:rPr kumimoji="0" lang="zh-CN" altLang="en-US" sz="2400">
                <a:ea typeface="华文新魏" pitchFamily="2" charset="-122"/>
                <a:cs typeface="宋体" pitchFamily="2" charset="-122"/>
              </a:rPr>
            </a:br>
            <a:r>
              <a:rPr kumimoji="0" lang="zh-CN" altLang="en-US" sz="2400">
                <a:ea typeface="华文新魏" pitchFamily="2" charset="-122"/>
                <a:cs typeface="宋体" pitchFamily="2" charset="-122"/>
              </a:rPr>
              <a:t>行</a:t>
            </a:r>
          </a:p>
          <a:p>
            <a:pPr eaLnBrk="1" hangingPunct="1">
              <a:defRPr/>
            </a:pPr>
            <a:endParaRPr kumimoji="0" lang="zh-CN" altLang="en-US" sz="2400">
              <a:ea typeface="华文新魏" pitchFamily="2" charset="-122"/>
              <a:cs typeface="宋体" pitchFamily="2" charset="-122"/>
            </a:endParaRPr>
          </a:p>
          <a:p>
            <a:pPr eaLnBrk="1" hangingPunct="1">
              <a:defRPr/>
            </a:pPr>
            <a:r>
              <a:rPr kumimoji="0" lang="zh-CN" altLang="en-US" sz="2400">
                <a:ea typeface="华文新魏" pitchFamily="2" charset="-122"/>
                <a:cs typeface="宋体" pitchFamily="2" charset="-122"/>
              </a:rPr>
              <a:t>列</a:t>
            </a:r>
          </a:p>
          <a:p>
            <a:pPr eaLnBrk="1" hangingPunct="1">
              <a:defRPr/>
            </a:pPr>
            <a:endParaRPr kumimoji="0" lang="zh-CN" altLang="en-US" sz="2400">
              <a:ea typeface="华文新魏" pitchFamily="2" charset="-122"/>
              <a:cs typeface="宋体" pitchFamily="2" charset="-122"/>
            </a:endParaRPr>
          </a:p>
          <a:p>
            <a:pPr eaLnBrk="1" hangingPunct="1">
              <a:defRPr/>
            </a:pPr>
            <a:r>
              <a:rPr kumimoji="0" lang="zh-CN" altLang="en-US" sz="2400">
                <a:ea typeface="华文新魏" pitchFamily="2" charset="-122"/>
                <a:cs typeface="宋体" pitchFamily="2" charset="-122"/>
              </a:rPr>
              <a:t>式</a:t>
            </a:r>
          </a:p>
        </p:txBody>
      </p:sp>
      <p:pic>
        <p:nvPicPr>
          <p:cNvPr id="4104" name="图片 1"/>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0" y="0"/>
            <a:ext cx="29400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5528" r:id="rId1"/>
    <p:sldLayoutId id="2147495451" r:id="rId2"/>
    <p:sldLayoutId id="2147495452" r:id="rId3"/>
    <p:sldLayoutId id="2147495453" r:id="rId4"/>
    <p:sldLayoutId id="2147495454" r:id="rId5"/>
    <p:sldLayoutId id="2147495455" r:id="rId6"/>
    <p:sldLayoutId id="2147495456" r:id="rId7"/>
    <p:sldLayoutId id="2147495457" r:id="rId8"/>
    <p:sldLayoutId id="2147495458" r:id="rId9"/>
    <p:sldLayoutId id="2147495459" r:id="rId10"/>
    <p:sldLayoutId id="2147495460" r:id="rId11"/>
  </p:sldLayoutIdLst>
  <p:txStyles>
    <p:title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lr>
          <a:srgbClr val="FF9900"/>
        </a:buClr>
        <a:buSzPct val="95000"/>
        <a:buChar char="•"/>
        <a:defRPr sz="3200" b="1">
          <a:solidFill>
            <a:srgbClr val="005E5C"/>
          </a:solidFill>
          <a:latin typeface="+mn-lt"/>
          <a:ea typeface="+mn-ea"/>
          <a:cs typeface="+mn-cs"/>
        </a:defRPr>
      </a:lvl1pPr>
      <a:lvl2pPr marL="742950" indent="-285750" algn="l" rtl="0" eaLnBrk="0" fontAlgn="base" hangingPunct="0">
        <a:spcBef>
          <a:spcPct val="20000"/>
        </a:spcBef>
        <a:spcAft>
          <a:spcPct val="0"/>
        </a:spcAft>
        <a:buClr>
          <a:srgbClr val="3D9F1F"/>
        </a:buClr>
        <a:buChar char="•"/>
        <a:defRPr sz="2800" b="1" i="1">
          <a:solidFill>
            <a:srgbClr val="4055F2"/>
          </a:solidFill>
          <a:latin typeface="+mn-lt"/>
          <a:ea typeface="+mn-ea"/>
        </a:defRPr>
      </a:lvl2pPr>
      <a:lvl3pPr marL="1143000" indent="-228600" algn="l" rtl="0" eaLnBrk="0" fontAlgn="base" hangingPunct="0">
        <a:spcBef>
          <a:spcPct val="20000"/>
        </a:spcBef>
        <a:spcAft>
          <a:spcPct val="0"/>
        </a:spcAft>
        <a:buClr>
          <a:schemeClr val="bg2"/>
        </a:buClr>
        <a:buChar char="•"/>
        <a:defRPr sz="2400" b="1">
          <a:solidFill>
            <a:srgbClr val="005E5C"/>
          </a:solidFill>
          <a:latin typeface="+mn-lt"/>
          <a:ea typeface="+mn-ea"/>
        </a:defRPr>
      </a:lvl3pPr>
      <a:lvl4pPr marL="1600200" indent="-228600" algn="l" rtl="0" eaLnBrk="0" fontAlgn="base" hangingPunct="0">
        <a:spcBef>
          <a:spcPct val="20000"/>
        </a:spcBef>
        <a:spcAft>
          <a:spcPct val="0"/>
        </a:spcAft>
        <a:buClr>
          <a:srgbClr val="0667B0"/>
        </a:buClr>
        <a:buChar char="•"/>
        <a:defRPr sz="2000" b="1">
          <a:solidFill>
            <a:srgbClr val="005E5C"/>
          </a:solidFill>
          <a:latin typeface="+mn-lt"/>
          <a:ea typeface="+mn-ea"/>
        </a:defRPr>
      </a:lvl4pPr>
      <a:lvl5pPr marL="2057400" indent="-228600" algn="l" rtl="0" eaLnBrk="0" fontAlgn="base" hangingPunct="0">
        <a:spcBef>
          <a:spcPct val="20000"/>
        </a:spcBef>
        <a:spcAft>
          <a:spcPct val="0"/>
        </a:spcAft>
        <a:buClr>
          <a:schemeClr val="accent2"/>
        </a:buClr>
        <a:buChar char="•"/>
        <a:defRPr sz="2000" b="1">
          <a:solidFill>
            <a:srgbClr val="005E5C"/>
          </a:solidFill>
          <a:latin typeface="+mn-lt"/>
          <a:ea typeface="+mn-ea"/>
        </a:defRPr>
      </a:lvl5pPr>
      <a:lvl6pPr marL="2514600" indent="-228600" algn="l" rtl="0" fontAlgn="base">
        <a:spcBef>
          <a:spcPct val="20000"/>
        </a:spcBef>
        <a:spcAft>
          <a:spcPct val="0"/>
        </a:spcAft>
        <a:buClr>
          <a:schemeClr val="accent2"/>
        </a:buClr>
        <a:buChar char="•"/>
        <a:defRPr sz="2000" b="1">
          <a:solidFill>
            <a:srgbClr val="005E5C"/>
          </a:solidFill>
          <a:latin typeface="+mn-lt"/>
          <a:ea typeface="+mn-ea"/>
        </a:defRPr>
      </a:lvl6pPr>
      <a:lvl7pPr marL="2971800" indent="-228600" algn="l" rtl="0" fontAlgn="base">
        <a:spcBef>
          <a:spcPct val="20000"/>
        </a:spcBef>
        <a:spcAft>
          <a:spcPct val="0"/>
        </a:spcAft>
        <a:buClr>
          <a:schemeClr val="accent2"/>
        </a:buClr>
        <a:buChar char="•"/>
        <a:defRPr sz="2000" b="1">
          <a:solidFill>
            <a:srgbClr val="005E5C"/>
          </a:solidFill>
          <a:latin typeface="+mn-lt"/>
          <a:ea typeface="+mn-ea"/>
        </a:defRPr>
      </a:lvl7pPr>
      <a:lvl8pPr marL="3429000" indent="-228600" algn="l" rtl="0" fontAlgn="base">
        <a:spcBef>
          <a:spcPct val="20000"/>
        </a:spcBef>
        <a:spcAft>
          <a:spcPct val="0"/>
        </a:spcAft>
        <a:buClr>
          <a:schemeClr val="accent2"/>
        </a:buClr>
        <a:buChar char="•"/>
        <a:defRPr sz="2000" b="1">
          <a:solidFill>
            <a:srgbClr val="005E5C"/>
          </a:solidFill>
          <a:latin typeface="+mn-lt"/>
          <a:ea typeface="+mn-ea"/>
        </a:defRPr>
      </a:lvl8pPr>
      <a:lvl9pPr marL="3886200" indent="-228600" algn="l" rtl="0" fontAlgn="base">
        <a:spcBef>
          <a:spcPct val="20000"/>
        </a:spcBef>
        <a:spcAft>
          <a:spcPct val="0"/>
        </a:spcAft>
        <a:buClr>
          <a:schemeClr val="accent2"/>
        </a:buClr>
        <a:buChar char="•"/>
        <a:defRPr sz="2000" b="1">
          <a:solidFill>
            <a:srgbClr val="005E5C"/>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609600" y="228600"/>
            <a:ext cx="5486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123" name="Rectangle 3"/>
          <p:cNvSpPr>
            <a:spLocks noGrp="1" noChangeArrowheads="1"/>
          </p:cNvSpPr>
          <p:nvPr>
            <p:ph type="body" idx="1"/>
          </p:nvPr>
        </p:nvSpPr>
        <p:spPr bwMode="auto">
          <a:xfrm>
            <a:off x="609600" y="1219200"/>
            <a:ext cx="79248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95529" r:id="rId1"/>
  </p:sldLayoutIdLst>
  <p:txStyles>
    <p:titleStyle>
      <a:lvl1pPr algn="l" rtl="0" eaLnBrk="0" fontAlgn="base" hangingPunct="0">
        <a:spcBef>
          <a:spcPct val="0"/>
        </a:spcBef>
        <a:spcAft>
          <a:spcPct val="0"/>
        </a:spcAft>
        <a:defRPr sz="3200">
          <a:solidFill>
            <a:srgbClr val="3D9F1F"/>
          </a:solidFill>
          <a:latin typeface="Arial" charset="0"/>
          <a:ea typeface="+mj-ea"/>
          <a:cs typeface="+mj-cs"/>
        </a:defRPr>
      </a:lvl1pPr>
      <a:lvl2pPr algn="l" rtl="0" eaLnBrk="0" fontAlgn="base" hangingPunct="0">
        <a:spcBef>
          <a:spcPct val="0"/>
        </a:spcBef>
        <a:spcAft>
          <a:spcPct val="0"/>
        </a:spcAft>
        <a:defRPr sz="3200">
          <a:solidFill>
            <a:srgbClr val="3D9F1F"/>
          </a:solidFill>
          <a:latin typeface="Arial" charset="0"/>
          <a:ea typeface="宋体" pitchFamily="2" charset="-122"/>
        </a:defRPr>
      </a:lvl2pPr>
      <a:lvl3pPr algn="l" rtl="0" eaLnBrk="0" fontAlgn="base" hangingPunct="0">
        <a:spcBef>
          <a:spcPct val="0"/>
        </a:spcBef>
        <a:spcAft>
          <a:spcPct val="0"/>
        </a:spcAft>
        <a:defRPr sz="3200">
          <a:solidFill>
            <a:srgbClr val="3D9F1F"/>
          </a:solidFill>
          <a:latin typeface="Arial" charset="0"/>
          <a:ea typeface="宋体" pitchFamily="2" charset="-122"/>
        </a:defRPr>
      </a:lvl3pPr>
      <a:lvl4pPr algn="l" rtl="0" eaLnBrk="0" fontAlgn="base" hangingPunct="0">
        <a:spcBef>
          <a:spcPct val="0"/>
        </a:spcBef>
        <a:spcAft>
          <a:spcPct val="0"/>
        </a:spcAft>
        <a:defRPr sz="3200">
          <a:solidFill>
            <a:srgbClr val="3D9F1F"/>
          </a:solidFill>
          <a:latin typeface="Arial" charset="0"/>
          <a:ea typeface="宋体" pitchFamily="2" charset="-122"/>
        </a:defRPr>
      </a:lvl4pPr>
      <a:lvl5pPr algn="l" rtl="0" eaLnBrk="0" fontAlgn="base" hangingPunct="0">
        <a:spcBef>
          <a:spcPct val="0"/>
        </a:spcBef>
        <a:spcAft>
          <a:spcPct val="0"/>
        </a:spcAft>
        <a:defRPr sz="3200">
          <a:solidFill>
            <a:srgbClr val="3D9F1F"/>
          </a:solidFill>
          <a:latin typeface="Arial"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lr>
          <a:srgbClr val="FF9900"/>
        </a:buClr>
        <a:buSzPct val="95000"/>
        <a:buChar char="•"/>
        <a:defRPr sz="3200" b="1">
          <a:solidFill>
            <a:srgbClr val="005E5C"/>
          </a:solidFill>
          <a:latin typeface="Arial" charset="0"/>
          <a:ea typeface="+mn-ea"/>
          <a:cs typeface="+mn-cs"/>
        </a:defRPr>
      </a:lvl1pPr>
      <a:lvl2pPr marL="742950" indent="-285750" algn="l" rtl="0" eaLnBrk="0" fontAlgn="base" hangingPunct="0">
        <a:spcBef>
          <a:spcPct val="20000"/>
        </a:spcBef>
        <a:spcAft>
          <a:spcPct val="0"/>
        </a:spcAft>
        <a:buClr>
          <a:srgbClr val="3D9F1F"/>
        </a:buClr>
        <a:buChar char="•"/>
        <a:defRPr sz="2800" b="1" i="1">
          <a:solidFill>
            <a:srgbClr val="4055F2"/>
          </a:solidFill>
          <a:latin typeface="Arial" charset="0"/>
          <a:ea typeface="+mn-ea"/>
        </a:defRPr>
      </a:lvl2pPr>
      <a:lvl3pPr marL="1143000" indent="-228600" algn="l" rtl="0" eaLnBrk="0" fontAlgn="base" hangingPunct="0">
        <a:spcBef>
          <a:spcPct val="20000"/>
        </a:spcBef>
        <a:spcAft>
          <a:spcPct val="0"/>
        </a:spcAft>
        <a:buClr>
          <a:schemeClr val="bg2"/>
        </a:buClr>
        <a:buChar char="•"/>
        <a:defRPr sz="2400" b="1">
          <a:solidFill>
            <a:srgbClr val="005E5C"/>
          </a:solidFill>
          <a:latin typeface="Arial" charset="0"/>
          <a:ea typeface="+mn-ea"/>
        </a:defRPr>
      </a:lvl3pPr>
      <a:lvl4pPr marL="1600200" indent="-228600" algn="l" rtl="0" eaLnBrk="0" fontAlgn="base" hangingPunct="0">
        <a:spcBef>
          <a:spcPct val="20000"/>
        </a:spcBef>
        <a:spcAft>
          <a:spcPct val="0"/>
        </a:spcAft>
        <a:buClr>
          <a:srgbClr val="0667B0"/>
        </a:buClr>
        <a:buChar char="•"/>
        <a:defRPr sz="2000" b="1">
          <a:solidFill>
            <a:srgbClr val="005E5C"/>
          </a:solidFill>
          <a:latin typeface="Arial" charset="0"/>
          <a:ea typeface="+mn-ea"/>
        </a:defRPr>
      </a:lvl4pPr>
      <a:lvl5pPr marL="2057400" indent="-228600" algn="l" rtl="0" eaLnBrk="0" fontAlgn="base" hangingPunct="0">
        <a:spcBef>
          <a:spcPct val="20000"/>
        </a:spcBef>
        <a:spcAft>
          <a:spcPct val="0"/>
        </a:spcAft>
        <a:buClr>
          <a:schemeClr val="accent2"/>
        </a:buClr>
        <a:buChar char="•"/>
        <a:defRPr sz="2000" b="1">
          <a:solidFill>
            <a:srgbClr val="005E5C"/>
          </a:solidFill>
          <a:latin typeface="Arial" charset="0"/>
          <a:ea typeface="+mn-ea"/>
        </a:defRPr>
      </a:lvl5pPr>
      <a:lvl6pPr marL="2514600" indent="-228600" algn="l" rtl="0" fontAlgn="base">
        <a:spcBef>
          <a:spcPct val="20000"/>
        </a:spcBef>
        <a:spcAft>
          <a:spcPct val="0"/>
        </a:spcAft>
        <a:buClr>
          <a:schemeClr val="accent2"/>
        </a:buClr>
        <a:buChar char="•"/>
        <a:defRPr sz="2000" b="1">
          <a:solidFill>
            <a:srgbClr val="005E5C"/>
          </a:solidFill>
          <a:latin typeface="+mn-lt"/>
          <a:ea typeface="+mn-ea"/>
        </a:defRPr>
      </a:lvl6pPr>
      <a:lvl7pPr marL="2971800" indent="-228600" algn="l" rtl="0" fontAlgn="base">
        <a:spcBef>
          <a:spcPct val="20000"/>
        </a:spcBef>
        <a:spcAft>
          <a:spcPct val="0"/>
        </a:spcAft>
        <a:buClr>
          <a:schemeClr val="accent2"/>
        </a:buClr>
        <a:buChar char="•"/>
        <a:defRPr sz="2000" b="1">
          <a:solidFill>
            <a:srgbClr val="005E5C"/>
          </a:solidFill>
          <a:latin typeface="+mn-lt"/>
          <a:ea typeface="+mn-ea"/>
        </a:defRPr>
      </a:lvl7pPr>
      <a:lvl8pPr marL="3429000" indent="-228600" algn="l" rtl="0" fontAlgn="base">
        <a:spcBef>
          <a:spcPct val="20000"/>
        </a:spcBef>
        <a:spcAft>
          <a:spcPct val="0"/>
        </a:spcAft>
        <a:buClr>
          <a:schemeClr val="accent2"/>
        </a:buClr>
        <a:buChar char="•"/>
        <a:defRPr sz="2000" b="1">
          <a:solidFill>
            <a:srgbClr val="005E5C"/>
          </a:solidFill>
          <a:latin typeface="+mn-lt"/>
          <a:ea typeface="+mn-ea"/>
        </a:defRPr>
      </a:lvl8pPr>
      <a:lvl9pPr marL="3886200" indent="-228600" algn="l" rtl="0" fontAlgn="base">
        <a:spcBef>
          <a:spcPct val="20000"/>
        </a:spcBef>
        <a:spcAft>
          <a:spcPct val="0"/>
        </a:spcAft>
        <a:buClr>
          <a:schemeClr val="accent2"/>
        </a:buClr>
        <a:buChar char="•"/>
        <a:defRPr sz="2000" b="1">
          <a:solidFill>
            <a:srgbClr val="005E5C"/>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09600" y="228600"/>
            <a:ext cx="5486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6147" name="Rectangle 3"/>
          <p:cNvSpPr>
            <a:spLocks noGrp="1" noChangeArrowheads="1"/>
          </p:cNvSpPr>
          <p:nvPr>
            <p:ph type="body" idx="1"/>
          </p:nvPr>
        </p:nvSpPr>
        <p:spPr bwMode="auto">
          <a:xfrm>
            <a:off x="609600" y="1219200"/>
            <a:ext cx="79248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7034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0" sz="1400"/>
            </a:lvl1pPr>
          </a:lstStyle>
          <a:p>
            <a:pPr>
              <a:defRPr/>
            </a:pPr>
            <a:endParaRPr lang="en-US" altLang="zh-CN"/>
          </a:p>
        </p:txBody>
      </p:sp>
      <p:sp>
        <p:nvSpPr>
          <p:cNvPr id="27034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kumimoji="0" sz="1400"/>
            </a:lvl1pPr>
          </a:lstStyle>
          <a:p>
            <a:pPr>
              <a:defRPr/>
            </a:pPr>
            <a:endParaRPr lang="en-US" altLang="zh-CN"/>
          </a:p>
        </p:txBody>
      </p:sp>
      <p:sp>
        <p:nvSpPr>
          <p:cNvPr id="27034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400"/>
            </a:lvl1pPr>
          </a:lstStyle>
          <a:p>
            <a:pPr>
              <a:defRPr/>
            </a:pPr>
            <a:fld id="{92961158-A0A6-49F9-832C-54E408545D72}" type="slidenum">
              <a:rPr lang="en-US" altLang="zh-CN"/>
              <a:pPr>
                <a:defRPr/>
              </a:pPr>
              <a:t>‹#›</a:t>
            </a:fld>
            <a:endParaRPr lang="en-US" altLang="zh-CN"/>
          </a:p>
        </p:txBody>
      </p:sp>
      <p:sp>
        <p:nvSpPr>
          <p:cNvPr id="6151" name="Rectangle 7"/>
          <p:cNvSpPr>
            <a:spLocks noChangeArrowheads="1"/>
          </p:cNvSpPr>
          <p:nvPr/>
        </p:nvSpPr>
        <p:spPr bwMode="auto">
          <a:xfrm>
            <a:off x="0" y="981075"/>
            <a:ext cx="395288" cy="494188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4000" anchor="ctr"/>
          <a:lstStyle>
            <a:lvl1pPr eaLnBrk="0" hangingPunct="0">
              <a:defRPr kumimoji="1" sz="1000">
                <a:solidFill>
                  <a:schemeClr val="tx1"/>
                </a:solidFill>
                <a:latin typeface="Times New Roman" pitchFamily="18" charset="0"/>
                <a:ea typeface="宋体" pitchFamily="2" charset="-122"/>
              </a:defRPr>
            </a:lvl1pPr>
            <a:lvl2pPr marL="742950" indent="-285750" eaLnBrk="0" hangingPunct="0">
              <a:defRPr kumimoji="1" sz="1000">
                <a:solidFill>
                  <a:schemeClr val="tx1"/>
                </a:solidFill>
                <a:latin typeface="Times New Roman" pitchFamily="18" charset="0"/>
                <a:ea typeface="宋体" pitchFamily="2" charset="-122"/>
              </a:defRPr>
            </a:lvl2pPr>
            <a:lvl3pPr marL="1143000" indent="-228600" eaLnBrk="0" hangingPunct="0">
              <a:defRPr kumimoji="1" sz="1000">
                <a:solidFill>
                  <a:schemeClr val="tx1"/>
                </a:solidFill>
                <a:latin typeface="Times New Roman" pitchFamily="18" charset="0"/>
                <a:ea typeface="宋体" pitchFamily="2" charset="-122"/>
              </a:defRPr>
            </a:lvl3pPr>
            <a:lvl4pPr marL="1600200" indent="-228600" eaLnBrk="0" hangingPunct="0">
              <a:defRPr kumimoji="1" sz="1000">
                <a:solidFill>
                  <a:schemeClr val="tx1"/>
                </a:solidFill>
                <a:latin typeface="Times New Roman" pitchFamily="18" charset="0"/>
                <a:ea typeface="宋体" pitchFamily="2" charset="-122"/>
              </a:defRPr>
            </a:lvl4pPr>
            <a:lvl5pPr marL="2057400" indent="-228600" eaLnBrk="0" hangingPunct="0">
              <a:defRPr kumimoji="1" sz="1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9pPr>
          </a:lstStyle>
          <a:p>
            <a:pPr eaLnBrk="1" hangingPunct="1">
              <a:defRPr/>
            </a:pPr>
            <a:r>
              <a:rPr kumimoji="0" lang="zh-CN" altLang="en-US" sz="2400">
                <a:ea typeface="华文新魏" pitchFamily="2" charset="-122"/>
                <a:cs typeface="宋体" pitchFamily="2" charset="-122"/>
              </a:rPr>
              <a:t>第</a:t>
            </a:r>
          </a:p>
          <a:p>
            <a:pPr eaLnBrk="1" hangingPunct="1">
              <a:defRPr/>
            </a:pPr>
            <a:r>
              <a:rPr kumimoji="0" lang="zh-CN" altLang="en-US" sz="2400">
                <a:ea typeface="华文新魏" pitchFamily="2" charset="-122"/>
                <a:cs typeface="宋体" pitchFamily="2" charset="-122"/>
              </a:rPr>
              <a:t>三</a:t>
            </a:r>
          </a:p>
          <a:p>
            <a:pPr eaLnBrk="1" hangingPunct="1">
              <a:defRPr/>
            </a:pPr>
            <a:r>
              <a:rPr kumimoji="0" lang="zh-CN" altLang="en-US" sz="2400">
                <a:ea typeface="华文新魏" pitchFamily="2" charset="-122"/>
                <a:cs typeface="宋体" pitchFamily="2" charset="-122"/>
              </a:rPr>
              <a:t>章</a:t>
            </a:r>
            <a:br>
              <a:rPr kumimoji="0" lang="zh-CN" altLang="en-US" sz="2400">
                <a:ea typeface="华文新魏" pitchFamily="2" charset="-122"/>
                <a:cs typeface="宋体" pitchFamily="2" charset="-122"/>
              </a:rPr>
            </a:br>
            <a:r>
              <a:rPr kumimoji="0" lang="zh-CN" altLang="en-US" sz="2400">
                <a:ea typeface="华文新魏" pitchFamily="2" charset="-122"/>
                <a:cs typeface="宋体" pitchFamily="2" charset="-122"/>
              </a:rPr>
              <a:t>行</a:t>
            </a:r>
          </a:p>
          <a:p>
            <a:pPr eaLnBrk="1" hangingPunct="1">
              <a:defRPr/>
            </a:pPr>
            <a:endParaRPr kumimoji="0" lang="zh-CN" altLang="en-US" sz="2400">
              <a:ea typeface="华文新魏" pitchFamily="2" charset="-122"/>
              <a:cs typeface="宋体" pitchFamily="2" charset="-122"/>
            </a:endParaRPr>
          </a:p>
          <a:p>
            <a:pPr eaLnBrk="1" hangingPunct="1">
              <a:defRPr/>
            </a:pPr>
            <a:r>
              <a:rPr kumimoji="0" lang="zh-CN" altLang="en-US" sz="2400">
                <a:ea typeface="华文新魏" pitchFamily="2" charset="-122"/>
                <a:cs typeface="宋体" pitchFamily="2" charset="-122"/>
              </a:rPr>
              <a:t>列</a:t>
            </a:r>
          </a:p>
          <a:p>
            <a:pPr eaLnBrk="1" hangingPunct="1">
              <a:defRPr/>
            </a:pPr>
            <a:endParaRPr kumimoji="0" lang="zh-CN" altLang="en-US" sz="2400">
              <a:ea typeface="华文新魏" pitchFamily="2" charset="-122"/>
              <a:cs typeface="宋体" pitchFamily="2" charset="-122"/>
            </a:endParaRPr>
          </a:p>
          <a:p>
            <a:pPr eaLnBrk="1" hangingPunct="1">
              <a:defRPr/>
            </a:pPr>
            <a:r>
              <a:rPr kumimoji="0" lang="zh-CN" altLang="en-US" sz="2400">
                <a:ea typeface="华文新魏" pitchFamily="2" charset="-122"/>
                <a:cs typeface="宋体" pitchFamily="2" charset="-122"/>
              </a:rPr>
              <a:t>式</a:t>
            </a:r>
          </a:p>
        </p:txBody>
      </p:sp>
      <p:pic>
        <p:nvPicPr>
          <p:cNvPr id="6152" name="图片 1"/>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0" y="0"/>
            <a:ext cx="29400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5461" r:id="rId1"/>
    <p:sldLayoutId id="2147495462" r:id="rId2"/>
    <p:sldLayoutId id="2147495463" r:id="rId3"/>
    <p:sldLayoutId id="2147495464" r:id="rId4"/>
    <p:sldLayoutId id="2147495465" r:id="rId5"/>
    <p:sldLayoutId id="2147495466" r:id="rId6"/>
    <p:sldLayoutId id="2147495467" r:id="rId7"/>
    <p:sldLayoutId id="2147495468" r:id="rId8"/>
    <p:sldLayoutId id="2147495469" r:id="rId9"/>
    <p:sldLayoutId id="2147495470" r:id="rId10"/>
    <p:sldLayoutId id="2147495471" r:id="rId11"/>
  </p:sldLayoutIdLst>
  <p:txStyles>
    <p:title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lr>
          <a:srgbClr val="FF9900"/>
        </a:buClr>
        <a:buSzPct val="95000"/>
        <a:buChar char="•"/>
        <a:defRPr sz="3200" b="1">
          <a:solidFill>
            <a:srgbClr val="005E5C"/>
          </a:solidFill>
          <a:latin typeface="+mn-lt"/>
          <a:ea typeface="+mn-ea"/>
          <a:cs typeface="+mn-cs"/>
        </a:defRPr>
      </a:lvl1pPr>
      <a:lvl2pPr marL="742950" indent="-285750" algn="l" rtl="0" eaLnBrk="0" fontAlgn="base" hangingPunct="0">
        <a:spcBef>
          <a:spcPct val="20000"/>
        </a:spcBef>
        <a:spcAft>
          <a:spcPct val="0"/>
        </a:spcAft>
        <a:buClr>
          <a:srgbClr val="3D9F1F"/>
        </a:buClr>
        <a:buChar char="•"/>
        <a:defRPr sz="2800" b="1" i="1">
          <a:solidFill>
            <a:srgbClr val="4055F2"/>
          </a:solidFill>
          <a:latin typeface="+mn-lt"/>
          <a:ea typeface="+mn-ea"/>
        </a:defRPr>
      </a:lvl2pPr>
      <a:lvl3pPr marL="1143000" indent="-228600" algn="l" rtl="0" eaLnBrk="0" fontAlgn="base" hangingPunct="0">
        <a:spcBef>
          <a:spcPct val="20000"/>
        </a:spcBef>
        <a:spcAft>
          <a:spcPct val="0"/>
        </a:spcAft>
        <a:buClr>
          <a:schemeClr val="bg2"/>
        </a:buClr>
        <a:buChar char="•"/>
        <a:defRPr sz="2400" b="1">
          <a:solidFill>
            <a:srgbClr val="005E5C"/>
          </a:solidFill>
          <a:latin typeface="+mn-lt"/>
          <a:ea typeface="+mn-ea"/>
        </a:defRPr>
      </a:lvl3pPr>
      <a:lvl4pPr marL="1600200" indent="-228600" algn="l" rtl="0" eaLnBrk="0" fontAlgn="base" hangingPunct="0">
        <a:spcBef>
          <a:spcPct val="20000"/>
        </a:spcBef>
        <a:spcAft>
          <a:spcPct val="0"/>
        </a:spcAft>
        <a:buClr>
          <a:srgbClr val="0667B0"/>
        </a:buClr>
        <a:buChar char="•"/>
        <a:defRPr sz="2000" b="1">
          <a:solidFill>
            <a:srgbClr val="005E5C"/>
          </a:solidFill>
          <a:latin typeface="+mn-lt"/>
          <a:ea typeface="+mn-ea"/>
        </a:defRPr>
      </a:lvl4pPr>
      <a:lvl5pPr marL="2057400" indent="-228600" algn="l" rtl="0" eaLnBrk="0" fontAlgn="base" hangingPunct="0">
        <a:spcBef>
          <a:spcPct val="20000"/>
        </a:spcBef>
        <a:spcAft>
          <a:spcPct val="0"/>
        </a:spcAft>
        <a:buClr>
          <a:schemeClr val="accent2"/>
        </a:buClr>
        <a:buChar char="•"/>
        <a:defRPr sz="2000" b="1">
          <a:solidFill>
            <a:srgbClr val="005E5C"/>
          </a:solidFill>
          <a:latin typeface="+mn-lt"/>
          <a:ea typeface="+mn-ea"/>
        </a:defRPr>
      </a:lvl5pPr>
      <a:lvl6pPr marL="2514600" indent="-228600" algn="l" rtl="0" fontAlgn="base">
        <a:spcBef>
          <a:spcPct val="20000"/>
        </a:spcBef>
        <a:spcAft>
          <a:spcPct val="0"/>
        </a:spcAft>
        <a:buClr>
          <a:schemeClr val="accent2"/>
        </a:buClr>
        <a:buChar char="•"/>
        <a:defRPr sz="2000" b="1">
          <a:solidFill>
            <a:srgbClr val="005E5C"/>
          </a:solidFill>
          <a:latin typeface="+mn-lt"/>
          <a:ea typeface="+mn-ea"/>
        </a:defRPr>
      </a:lvl6pPr>
      <a:lvl7pPr marL="2971800" indent="-228600" algn="l" rtl="0" fontAlgn="base">
        <a:spcBef>
          <a:spcPct val="20000"/>
        </a:spcBef>
        <a:spcAft>
          <a:spcPct val="0"/>
        </a:spcAft>
        <a:buClr>
          <a:schemeClr val="accent2"/>
        </a:buClr>
        <a:buChar char="•"/>
        <a:defRPr sz="2000" b="1">
          <a:solidFill>
            <a:srgbClr val="005E5C"/>
          </a:solidFill>
          <a:latin typeface="+mn-lt"/>
          <a:ea typeface="+mn-ea"/>
        </a:defRPr>
      </a:lvl7pPr>
      <a:lvl8pPr marL="3429000" indent="-228600" algn="l" rtl="0" fontAlgn="base">
        <a:spcBef>
          <a:spcPct val="20000"/>
        </a:spcBef>
        <a:spcAft>
          <a:spcPct val="0"/>
        </a:spcAft>
        <a:buClr>
          <a:schemeClr val="accent2"/>
        </a:buClr>
        <a:buChar char="•"/>
        <a:defRPr sz="2000" b="1">
          <a:solidFill>
            <a:srgbClr val="005E5C"/>
          </a:solidFill>
          <a:latin typeface="+mn-lt"/>
          <a:ea typeface="+mn-ea"/>
        </a:defRPr>
      </a:lvl8pPr>
      <a:lvl9pPr marL="3886200" indent="-228600" algn="l" rtl="0" fontAlgn="base">
        <a:spcBef>
          <a:spcPct val="20000"/>
        </a:spcBef>
        <a:spcAft>
          <a:spcPct val="0"/>
        </a:spcAft>
        <a:buClr>
          <a:schemeClr val="accent2"/>
        </a:buClr>
        <a:buChar char="•"/>
        <a:defRPr sz="2000" b="1">
          <a:solidFill>
            <a:srgbClr val="005E5C"/>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609600" y="228600"/>
            <a:ext cx="5486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171" name="Rectangle 3"/>
          <p:cNvSpPr>
            <a:spLocks noGrp="1" noChangeArrowheads="1"/>
          </p:cNvSpPr>
          <p:nvPr>
            <p:ph type="body" idx="1"/>
          </p:nvPr>
        </p:nvSpPr>
        <p:spPr bwMode="auto">
          <a:xfrm>
            <a:off x="609600" y="1219200"/>
            <a:ext cx="79248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7034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0" sz="1400"/>
            </a:lvl1pPr>
          </a:lstStyle>
          <a:p>
            <a:pPr>
              <a:defRPr/>
            </a:pPr>
            <a:endParaRPr lang="en-US" altLang="zh-CN"/>
          </a:p>
        </p:txBody>
      </p:sp>
      <p:sp>
        <p:nvSpPr>
          <p:cNvPr id="27034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kumimoji="0" sz="1400"/>
            </a:lvl1pPr>
          </a:lstStyle>
          <a:p>
            <a:pPr>
              <a:defRPr/>
            </a:pPr>
            <a:endParaRPr lang="en-US" altLang="zh-CN"/>
          </a:p>
        </p:txBody>
      </p:sp>
      <p:sp>
        <p:nvSpPr>
          <p:cNvPr id="27034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400"/>
            </a:lvl1pPr>
          </a:lstStyle>
          <a:p>
            <a:pPr>
              <a:defRPr/>
            </a:pPr>
            <a:fld id="{B4CFBB24-3D0A-47F2-98DB-4F6A5A12C1F6}" type="slidenum">
              <a:rPr lang="en-US" altLang="zh-CN"/>
              <a:pPr>
                <a:defRPr/>
              </a:pPr>
              <a:t>‹#›</a:t>
            </a:fld>
            <a:endParaRPr lang="en-US" altLang="zh-CN"/>
          </a:p>
        </p:txBody>
      </p:sp>
      <p:sp>
        <p:nvSpPr>
          <p:cNvPr id="7175" name="Rectangle 7"/>
          <p:cNvSpPr>
            <a:spLocks noChangeArrowheads="1"/>
          </p:cNvSpPr>
          <p:nvPr/>
        </p:nvSpPr>
        <p:spPr bwMode="auto">
          <a:xfrm>
            <a:off x="0" y="981075"/>
            <a:ext cx="395288" cy="494188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4000" anchor="ctr"/>
          <a:lstStyle>
            <a:lvl1pPr eaLnBrk="0" hangingPunct="0">
              <a:defRPr kumimoji="1" sz="1000">
                <a:solidFill>
                  <a:schemeClr val="tx1"/>
                </a:solidFill>
                <a:latin typeface="Times New Roman" pitchFamily="18" charset="0"/>
                <a:ea typeface="宋体" pitchFamily="2" charset="-122"/>
              </a:defRPr>
            </a:lvl1pPr>
            <a:lvl2pPr marL="742950" indent="-285750" eaLnBrk="0" hangingPunct="0">
              <a:defRPr kumimoji="1" sz="1000">
                <a:solidFill>
                  <a:schemeClr val="tx1"/>
                </a:solidFill>
                <a:latin typeface="Times New Roman" pitchFamily="18" charset="0"/>
                <a:ea typeface="宋体" pitchFamily="2" charset="-122"/>
              </a:defRPr>
            </a:lvl2pPr>
            <a:lvl3pPr marL="1143000" indent="-228600" eaLnBrk="0" hangingPunct="0">
              <a:defRPr kumimoji="1" sz="1000">
                <a:solidFill>
                  <a:schemeClr val="tx1"/>
                </a:solidFill>
                <a:latin typeface="Times New Roman" pitchFamily="18" charset="0"/>
                <a:ea typeface="宋体" pitchFamily="2" charset="-122"/>
              </a:defRPr>
            </a:lvl3pPr>
            <a:lvl4pPr marL="1600200" indent="-228600" eaLnBrk="0" hangingPunct="0">
              <a:defRPr kumimoji="1" sz="1000">
                <a:solidFill>
                  <a:schemeClr val="tx1"/>
                </a:solidFill>
                <a:latin typeface="Times New Roman" pitchFamily="18" charset="0"/>
                <a:ea typeface="宋体" pitchFamily="2" charset="-122"/>
              </a:defRPr>
            </a:lvl4pPr>
            <a:lvl5pPr marL="2057400" indent="-228600" eaLnBrk="0" hangingPunct="0">
              <a:defRPr kumimoji="1" sz="1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9pPr>
          </a:lstStyle>
          <a:p>
            <a:pPr eaLnBrk="1" hangingPunct="1">
              <a:defRPr/>
            </a:pPr>
            <a:r>
              <a:rPr kumimoji="0" lang="zh-CN" altLang="en-US" sz="2400">
                <a:ea typeface="华文新魏" pitchFamily="2" charset="-122"/>
                <a:cs typeface="宋体" pitchFamily="2" charset="-122"/>
              </a:rPr>
              <a:t>第</a:t>
            </a:r>
          </a:p>
          <a:p>
            <a:pPr eaLnBrk="1" hangingPunct="1">
              <a:defRPr/>
            </a:pPr>
            <a:r>
              <a:rPr kumimoji="0" lang="zh-CN" altLang="en-US" sz="2400">
                <a:ea typeface="华文新魏" pitchFamily="2" charset="-122"/>
                <a:cs typeface="宋体" pitchFamily="2" charset="-122"/>
              </a:rPr>
              <a:t>三</a:t>
            </a:r>
          </a:p>
          <a:p>
            <a:pPr eaLnBrk="1" hangingPunct="1">
              <a:defRPr/>
            </a:pPr>
            <a:r>
              <a:rPr kumimoji="0" lang="zh-CN" altLang="en-US" sz="2400">
                <a:ea typeface="华文新魏" pitchFamily="2" charset="-122"/>
                <a:cs typeface="宋体" pitchFamily="2" charset="-122"/>
              </a:rPr>
              <a:t>章</a:t>
            </a:r>
            <a:br>
              <a:rPr kumimoji="0" lang="zh-CN" altLang="en-US" sz="2400">
                <a:ea typeface="华文新魏" pitchFamily="2" charset="-122"/>
                <a:cs typeface="宋体" pitchFamily="2" charset="-122"/>
              </a:rPr>
            </a:br>
            <a:r>
              <a:rPr kumimoji="0" lang="zh-CN" altLang="en-US" sz="2400">
                <a:ea typeface="华文新魏" pitchFamily="2" charset="-122"/>
                <a:cs typeface="宋体" pitchFamily="2" charset="-122"/>
              </a:rPr>
              <a:t>行</a:t>
            </a:r>
          </a:p>
          <a:p>
            <a:pPr eaLnBrk="1" hangingPunct="1">
              <a:defRPr/>
            </a:pPr>
            <a:endParaRPr kumimoji="0" lang="zh-CN" altLang="en-US" sz="2400">
              <a:ea typeface="华文新魏" pitchFamily="2" charset="-122"/>
              <a:cs typeface="宋体" pitchFamily="2" charset="-122"/>
            </a:endParaRPr>
          </a:p>
          <a:p>
            <a:pPr eaLnBrk="1" hangingPunct="1">
              <a:defRPr/>
            </a:pPr>
            <a:r>
              <a:rPr kumimoji="0" lang="zh-CN" altLang="en-US" sz="2400">
                <a:ea typeface="华文新魏" pitchFamily="2" charset="-122"/>
                <a:cs typeface="宋体" pitchFamily="2" charset="-122"/>
              </a:rPr>
              <a:t>列</a:t>
            </a:r>
          </a:p>
          <a:p>
            <a:pPr eaLnBrk="1" hangingPunct="1">
              <a:defRPr/>
            </a:pPr>
            <a:endParaRPr kumimoji="0" lang="zh-CN" altLang="en-US" sz="2400">
              <a:ea typeface="华文新魏" pitchFamily="2" charset="-122"/>
              <a:cs typeface="宋体" pitchFamily="2" charset="-122"/>
            </a:endParaRPr>
          </a:p>
          <a:p>
            <a:pPr eaLnBrk="1" hangingPunct="1">
              <a:defRPr/>
            </a:pPr>
            <a:r>
              <a:rPr kumimoji="0" lang="zh-CN" altLang="en-US" sz="2400">
                <a:ea typeface="华文新魏" pitchFamily="2" charset="-122"/>
                <a:cs typeface="宋体" pitchFamily="2" charset="-122"/>
              </a:rPr>
              <a:t>式</a:t>
            </a:r>
          </a:p>
        </p:txBody>
      </p:sp>
      <p:pic>
        <p:nvPicPr>
          <p:cNvPr id="7176" name="图片 1"/>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0" y="0"/>
            <a:ext cx="29400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5472" r:id="rId1"/>
    <p:sldLayoutId id="2147495473" r:id="rId2"/>
    <p:sldLayoutId id="2147495474" r:id="rId3"/>
    <p:sldLayoutId id="2147495475" r:id="rId4"/>
    <p:sldLayoutId id="2147495476" r:id="rId5"/>
    <p:sldLayoutId id="2147495477" r:id="rId6"/>
    <p:sldLayoutId id="2147495478" r:id="rId7"/>
    <p:sldLayoutId id="2147495479" r:id="rId8"/>
    <p:sldLayoutId id="2147495480" r:id="rId9"/>
    <p:sldLayoutId id="2147495481" r:id="rId10"/>
    <p:sldLayoutId id="2147495482" r:id="rId11"/>
  </p:sldLayoutIdLst>
  <p:txStyles>
    <p:title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lr>
          <a:srgbClr val="FF9900"/>
        </a:buClr>
        <a:buSzPct val="95000"/>
        <a:buChar char="•"/>
        <a:defRPr sz="3200" b="1">
          <a:solidFill>
            <a:srgbClr val="005E5C"/>
          </a:solidFill>
          <a:latin typeface="+mn-lt"/>
          <a:ea typeface="+mn-ea"/>
          <a:cs typeface="+mn-cs"/>
        </a:defRPr>
      </a:lvl1pPr>
      <a:lvl2pPr marL="742950" indent="-285750" algn="l" rtl="0" eaLnBrk="0" fontAlgn="base" hangingPunct="0">
        <a:spcBef>
          <a:spcPct val="20000"/>
        </a:spcBef>
        <a:spcAft>
          <a:spcPct val="0"/>
        </a:spcAft>
        <a:buClr>
          <a:srgbClr val="3D9F1F"/>
        </a:buClr>
        <a:buChar char="•"/>
        <a:defRPr sz="2800" b="1" i="1">
          <a:solidFill>
            <a:srgbClr val="4055F2"/>
          </a:solidFill>
          <a:latin typeface="+mn-lt"/>
          <a:ea typeface="+mn-ea"/>
        </a:defRPr>
      </a:lvl2pPr>
      <a:lvl3pPr marL="1143000" indent="-228600" algn="l" rtl="0" eaLnBrk="0" fontAlgn="base" hangingPunct="0">
        <a:spcBef>
          <a:spcPct val="20000"/>
        </a:spcBef>
        <a:spcAft>
          <a:spcPct val="0"/>
        </a:spcAft>
        <a:buClr>
          <a:schemeClr val="bg2"/>
        </a:buClr>
        <a:buChar char="•"/>
        <a:defRPr sz="2400" b="1">
          <a:solidFill>
            <a:srgbClr val="005E5C"/>
          </a:solidFill>
          <a:latin typeface="+mn-lt"/>
          <a:ea typeface="+mn-ea"/>
        </a:defRPr>
      </a:lvl3pPr>
      <a:lvl4pPr marL="1600200" indent="-228600" algn="l" rtl="0" eaLnBrk="0" fontAlgn="base" hangingPunct="0">
        <a:spcBef>
          <a:spcPct val="20000"/>
        </a:spcBef>
        <a:spcAft>
          <a:spcPct val="0"/>
        </a:spcAft>
        <a:buClr>
          <a:srgbClr val="0667B0"/>
        </a:buClr>
        <a:buChar char="•"/>
        <a:defRPr sz="2000" b="1">
          <a:solidFill>
            <a:srgbClr val="005E5C"/>
          </a:solidFill>
          <a:latin typeface="+mn-lt"/>
          <a:ea typeface="+mn-ea"/>
        </a:defRPr>
      </a:lvl4pPr>
      <a:lvl5pPr marL="2057400" indent="-228600" algn="l" rtl="0" eaLnBrk="0" fontAlgn="base" hangingPunct="0">
        <a:spcBef>
          <a:spcPct val="20000"/>
        </a:spcBef>
        <a:spcAft>
          <a:spcPct val="0"/>
        </a:spcAft>
        <a:buClr>
          <a:schemeClr val="accent2"/>
        </a:buClr>
        <a:buChar char="•"/>
        <a:defRPr sz="2000" b="1">
          <a:solidFill>
            <a:srgbClr val="005E5C"/>
          </a:solidFill>
          <a:latin typeface="+mn-lt"/>
          <a:ea typeface="+mn-ea"/>
        </a:defRPr>
      </a:lvl5pPr>
      <a:lvl6pPr marL="2514600" indent="-228600" algn="l" rtl="0" fontAlgn="base">
        <a:spcBef>
          <a:spcPct val="20000"/>
        </a:spcBef>
        <a:spcAft>
          <a:spcPct val="0"/>
        </a:spcAft>
        <a:buClr>
          <a:schemeClr val="accent2"/>
        </a:buClr>
        <a:buChar char="•"/>
        <a:defRPr sz="2000" b="1">
          <a:solidFill>
            <a:srgbClr val="005E5C"/>
          </a:solidFill>
          <a:latin typeface="+mn-lt"/>
          <a:ea typeface="+mn-ea"/>
        </a:defRPr>
      </a:lvl6pPr>
      <a:lvl7pPr marL="2971800" indent="-228600" algn="l" rtl="0" fontAlgn="base">
        <a:spcBef>
          <a:spcPct val="20000"/>
        </a:spcBef>
        <a:spcAft>
          <a:spcPct val="0"/>
        </a:spcAft>
        <a:buClr>
          <a:schemeClr val="accent2"/>
        </a:buClr>
        <a:buChar char="•"/>
        <a:defRPr sz="2000" b="1">
          <a:solidFill>
            <a:srgbClr val="005E5C"/>
          </a:solidFill>
          <a:latin typeface="+mn-lt"/>
          <a:ea typeface="+mn-ea"/>
        </a:defRPr>
      </a:lvl7pPr>
      <a:lvl8pPr marL="3429000" indent="-228600" algn="l" rtl="0" fontAlgn="base">
        <a:spcBef>
          <a:spcPct val="20000"/>
        </a:spcBef>
        <a:spcAft>
          <a:spcPct val="0"/>
        </a:spcAft>
        <a:buClr>
          <a:schemeClr val="accent2"/>
        </a:buClr>
        <a:buChar char="•"/>
        <a:defRPr sz="2000" b="1">
          <a:solidFill>
            <a:srgbClr val="005E5C"/>
          </a:solidFill>
          <a:latin typeface="+mn-lt"/>
          <a:ea typeface="+mn-ea"/>
        </a:defRPr>
      </a:lvl8pPr>
      <a:lvl9pPr marL="3886200" indent="-228600" algn="l" rtl="0" fontAlgn="base">
        <a:spcBef>
          <a:spcPct val="20000"/>
        </a:spcBef>
        <a:spcAft>
          <a:spcPct val="0"/>
        </a:spcAft>
        <a:buClr>
          <a:schemeClr val="accent2"/>
        </a:buClr>
        <a:buChar char="•"/>
        <a:defRPr sz="2000" b="1">
          <a:solidFill>
            <a:srgbClr val="005E5C"/>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hlink"/>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8195"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6829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26829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26829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D80AC894-F8C9-45CF-B156-C938ED7236D2}" type="slidenum">
              <a:rPr lang="en-US" altLang="zh-CN"/>
              <a:pPr>
                <a:defRPr/>
              </a:pPr>
              <a:t>‹#›</a:t>
            </a:fld>
            <a:endParaRPr lang="en-US" altLang="zh-CN"/>
          </a:p>
        </p:txBody>
      </p:sp>
      <p:sp>
        <p:nvSpPr>
          <p:cNvPr id="8199" name="Rectangle 7"/>
          <p:cNvSpPr>
            <a:spLocks noChangeArrowheads="1"/>
          </p:cNvSpPr>
          <p:nvPr/>
        </p:nvSpPr>
        <p:spPr bwMode="auto">
          <a:xfrm>
            <a:off x="0" y="0"/>
            <a:ext cx="611188" cy="6858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1000">
                <a:solidFill>
                  <a:schemeClr val="tx1"/>
                </a:solidFill>
                <a:latin typeface="Times New Roman" pitchFamily="18" charset="0"/>
                <a:ea typeface="宋体" pitchFamily="2" charset="-122"/>
              </a:defRPr>
            </a:lvl1pPr>
            <a:lvl2pPr marL="742950" indent="-285750" eaLnBrk="0" hangingPunct="0">
              <a:defRPr kumimoji="1" sz="1000">
                <a:solidFill>
                  <a:schemeClr val="tx1"/>
                </a:solidFill>
                <a:latin typeface="Times New Roman" pitchFamily="18" charset="0"/>
                <a:ea typeface="宋体" pitchFamily="2" charset="-122"/>
              </a:defRPr>
            </a:lvl2pPr>
            <a:lvl3pPr marL="1143000" indent="-228600" eaLnBrk="0" hangingPunct="0">
              <a:defRPr kumimoji="1" sz="1000">
                <a:solidFill>
                  <a:schemeClr val="tx1"/>
                </a:solidFill>
                <a:latin typeface="Times New Roman" pitchFamily="18" charset="0"/>
                <a:ea typeface="宋体" pitchFamily="2" charset="-122"/>
              </a:defRPr>
            </a:lvl3pPr>
            <a:lvl4pPr marL="1600200" indent="-228600" eaLnBrk="0" hangingPunct="0">
              <a:defRPr kumimoji="1" sz="1000">
                <a:solidFill>
                  <a:schemeClr val="tx1"/>
                </a:solidFill>
                <a:latin typeface="Times New Roman" pitchFamily="18" charset="0"/>
                <a:ea typeface="宋体" pitchFamily="2" charset="-122"/>
              </a:defRPr>
            </a:lvl4pPr>
            <a:lvl5pPr marL="2057400" indent="-228600" eaLnBrk="0" hangingPunct="0">
              <a:defRPr kumimoji="1" sz="1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9pPr>
          </a:lstStyle>
          <a:p>
            <a:pPr algn="ctr" eaLnBrk="1" hangingPunct="1">
              <a:defRPr/>
            </a:pPr>
            <a:r>
              <a:rPr kumimoji="0" lang="zh-CN" altLang="en-US" sz="3200">
                <a:solidFill>
                  <a:schemeClr val="tx2"/>
                </a:solidFill>
                <a:latin typeface="隶书" pitchFamily="49" charset="-122"/>
                <a:ea typeface="隶书" pitchFamily="49" charset="-122"/>
                <a:cs typeface="宋体" pitchFamily="2" charset="-122"/>
              </a:rPr>
              <a:t>第三</a:t>
            </a:r>
          </a:p>
          <a:p>
            <a:pPr algn="ctr" eaLnBrk="1" hangingPunct="1">
              <a:defRPr/>
            </a:pPr>
            <a:r>
              <a:rPr kumimoji="0" lang="zh-CN" altLang="en-US" sz="3200">
                <a:solidFill>
                  <a:schemeClr val="tx2"/>
                </a:solidFill>
                <a:latin typeface="隶书" pitchFamily="49" charset="-122"/>
                <a:ea typeface="隶书" pitchFamily="49" charset="-122"/>
                <a:cs typeface="宋体" pitchFamily="2" charset="-122"/>
              </a:rPr>
              <a:t>章</a:t>
            </a:r>
            <a:br>
              <a:rPr kumimoji="0" lang="zh-CN" altLang="en-US" sz="3200">
                <a:solidFill>
                  <a:schemeClr val="tx2"/>
                </a:solidFill>
                <a:latin typeface="隶书" pitchFamily="49" charset="-122"/>
                <a:ea typeface="隶书" pitchFamily="49" charset="-122"/>
                <a:cs typeface="宋体" pitchFamily="2" charset="-122"/>
              </a:rPr>
            </a:br>
            <a:r>
              <a:rPr kumimoji="0" lang="zh-CN" altLang="en-US" sz="3200">
                <a:solidFill>
                  <a:schemeClr val="tx2"/>
                </a:solidFill>
                <a:latin typeface="隶书" pitchFamily="49" charset="-122"/>
                <a:ea typeface="隶书" pitchFamily="49" charset="-122"/>
                <a:cs typeface="宋体" pitchFamily="2" charset="-122"/>
              </a:rPr>
              <a:t/>
            </a:r>
            <a:br>
              <a:rPr kumimoji="0" lang="zh-CN" altLang="en-US" sz="3200">
                <a:solidFill>
                  <a:schemeClr val="tx2"/>
                </a:solidFill>
                <a:latin typeface="隶书" pitchFamily="49" charset="-122"/>
                <a:ea typeface="隶书" pitchFamily="49" charset="-122"/>
                <a:cs typeface="宋体" pitchFamily="2" charset="-122"/>
              </a:rPr>
            </a:br>
            <a:r>
              <a:rPr kumimoji="0" lang="zh-CN" altLang="en-US" sz="3200">
                <a:solidFill>
                  <a:schemeClr val="tx2"/>
                </a:solidFill>
                <a:latin typeface="隶书" pitchFamily="49" charset="-122"/>
                <a:ea typeface="隶书" pitchFamily="49" charset="-122"/>
                <a:cs typeface="宋体" pitchFamily="2" charset="-122"/>
              </a:rPr>
              <a:t>行</a:t>
            </a:r>
          </a:p>
          <a:p>
            <a:pPr algn="ctr" eaLnBrk="1" hangingPunct="1">
              <a:defRPr/>
            </a:pPr>
            <a:endParaRPr kumimoji="0" lang="zh-CN" altLang="en-US" sz="3200">
              <a:solidFill>
                <a:schemeClr val="tx2"/>
              </a:solidFill>
              <a:latin typeface="隶书" pitchFamily="49" charset="-122"/>
              <a:ea typeface="隶书" pitchFamily="49" charset="-122"/>
              <a:cs typeface="宋体" pitchFamily="2" charset="-122"/>
            </a:endParaRPr>
          </a:p>
          <a:p>
            <a:pPr algn="ctr" eaLnBrk="1" hangingPunct="1">
              <a:defRPr/>
            </a:pPr>
            <a:r>
              <a:rPr kumimoji="0" lang="zh-CN" altLang="en-US" sz="3200">
                <a:solidFill>
                  <a:schemeClr val="tx2"/>
                </a:solidFill>
                <a:latin typeface="隶书" pitchFamily="49" charset="-122"/>
                <a:ea typeface="隶书" pitchFamily="49" charset="-122"/>
                <a:cs typeface="宋体" pitchFamily="2" charset="-122"/>
              </a:rPr>
              <a:t>列</a:t>
            </a:r>
          </a:p>
          <a:p>
            <a:pPr algn="ctr" eaLnBrk="1" hangingPunct="1">
              <a:defRPr/>
            </a:pPr>
            <a:endParaRPr kumimoji="0" lang="zh-CN" altLang="en-US" sz="3200">
              <a:solidFill>
                <a:schemeClr val="tx2"/>
              </a:solidFill>
              <a:latin typeface="隶书" pitchFamily="49" charset="-122"/>
              <a:ea typeface="隶书" pitchFamily="49" charset="-122"/>
              <a:cs typeface="宋体" pitchFamily="2" charset="-122"/>
            </a:endParaRPr>
          </a:p>
          <a:p>
            <a:pPr algn="ctr" eaLnBrk="1" hangingPunct="1">
              <a:defRPr/>
            </a:pPr>
            <a:r>
              <a:rPr kumimoji="0" lang="zh-CN" altLang="en-US" sz="3200">
                <a:solidFill>
                  <a:schemeClr val="tx2"/>
                </a:solidFill>
                <a:latin typeface="隶书" pitchFamily="49" charset="-122"/>
                <a:ea typeface="隶书" pitchFamily="49" charset="-122"/>
                <a:cs typeface="宋体" pitchFamily="2" charset="-122"/>
              </a:rPr>
              <a:t>式</a:t>
            </a:r>
          </a:p>
        </p:txBody>
      </p:sp>
      <p:pic>
        <p:nvPicPr>
          <p:cNvPr id="8200" name="图片 1"/>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0" y="0"/>
            <a:ext cx="29400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5483" r:id="rId1"/>
    <p:sldLayoutId id="2147495484" r:id="rId2"/>
    <p:sldLayoutId id="2147495485" r:id="rId3"/>
    <p:sldLayoutId id="2147495486" r:id="rId4"/>
    <p:sldLayoutId id="2147495487" r:id="rId5"/>
    <p:sldLayoutId id="2147495488" r:id="rId6"/>
    <p:sldLayoutId id="2147495489" r:id="rId7"/>
    <p:sldLayoutId id="2147495490" r:id="rId8"/>
    <p:sldLayoutId id="2147495491" r:id="rId9"/>
    <p:sldLayoutId id="2147495492" r:id="rId10"/>
    <p:sldLayoutId id="214749549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609600" y="228600"/>
            <a:ext cx="5486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9219" name="Rectangle 3"/>
          <p:cNvSpPr>
            <a:spLocks noGrp="1" noChangeArrowheads="1"/>
          </p:cNvSpPr>
          <p:nvPr>
            <p:ph type="body" idx="1"/>
          </p:nvPr>
        </p:nvSpPr>
        <p:spPr bwMode="auto">
          <a:xfrm>
            <a:off x="609600" y="1219200"/>
            <a:ext cx="79248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7034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0" sz="1400"/>
            </a:lvl1pPr>
          </a:lstStyle>
          <a:p>
            <a:pPr>
              <a:defRPr/>
            </a:pPr>
            <a:endParaRPr lang="en-US" altLang="zh-CN"/>
          </a:p>
        </p:txBody>
      </p:sp>
      <p:sp>
        <p:nvSpPr>
          <p:cNvPr id="27034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kumimoji="0" sz="1400"/>
            </a:lvl1pPr>
          </a:lstStyle>
          <a:p>
            <a:pPr>
              <a:defRPr/>
            </a:pPr>
            <a:endParaRPr lang="en-US" altLang="zh-CN"/>
          </a:p>
        </p:txBody>
      </p:sp>
      <p:sp>
        <p:nvSpPr>
          <p:cNvPr id="27034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400"/>
            </a:lvl1pPr>
          </a:lstStyle>
          <a:p>
            <a:pPr>
              <a:defRPr/>
            </a:pPr>
            <a:fld id="{C32DA55C-31D9-41BB-AADB-9C6DF2D62C8E}" type="slidenum">
              <a:rPr lang="en-US" altLang="zh-CN"/>
              <a:pPr>
                <a:defRPr/>
              </a:pPr>
              <a:t>‹#›</a:t>
            </a:fld>
            <a:endParaRPr lang="en-US" altLang="zh-CN"/>
          </a:p>
        </p:txBody>
      </p:sp>
      <p:sp>
        <p:nvSpPr>
          <p:cNvPr id="9223" name="Rectangle 7"/>
          <p:cNvSpPr>
            <a:spLocks noChangeArrowheads="1"/>
          </p:cNvSpPr>
          <p:nvPr/>
        </p:nvSpPr>
        <p:spPr bwMode="auto">
          <a:xfrm>
            <a:off x="0" y="981075"/>
            <a:ext cx="395288" cy="494188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4000" anchor="ctr"/>
          <a:lstStyle>
            <a:lvl1pPr eaLnBrk="0" hangingPunct="0">
              <a:defRPr kumimoji="1" sz="1000">
                <a:solidFill>
                  <a:schemeClr val="tx1"/>
                </a:solidFill>
                <a:latin typeface="Times New Roman" pitchFamily="18" charset="0"/>
                <a:ea typeface="宋体" pitchFamily="2" charset="-122"/>
              </a:defRPr>
            </a:lvl1pPr>
            <a:lvl2pPr marL="742950" indent="-285750" eaLnBrk="0" hangingPunct="0">
              <a:defRPr kumimoji="1" sz="1000">
                <a:solidFill>
                  <a:schemeClr val="tx1"/>
                </a:solidFill>
                <a:latin typeface="Times New Roman" pitchFamily="18" charset="0"/>
                <a:ea typeface="宋体" pitchFamily="2" charset="-122"/>
              </a:defRPr>
            </a:lvl2pPr>
            <a:lvl3pPr marL="1143000" indent="-228600" eaLnBrk="0" hangingPunct="0">
              <a:defRPr kumimoji="1" sz="1000">
                <a:solidFill>
                  <a:schemeClr val="tx1"/>
                </a:solidFill>
                <a:latin typeface="Times New Roman" pitchFamily="18" charset="0"/>
                <a:ea typeface="宋体" pitchFamily="2" charset="-122"/>
              </a:defRPr>
            </a:lvl3pPr>
            <a:lvl4pPr marL="1600200" indent="-228600" eaLnBrk="0" hangingPunct="0">
              <a:defRPr kumimoji="1" sz="1000">
                <a:solidFill>
                  <a:schemeClr val="tx1"/>
                </a:solidFill>
                <a:latin typeface="Times New Roman" pitchFamily="18" charset="0"/>
                <a:ea typeface="宋体" pitchFamily="2" charset="-122"/>
              </a:defRPr>
            </a:lvl4pPr>
            <a:lvl5pPr marL="2057400" indent="-228600" eaLnBrk="0" hangingPunct="0">
              <a:defRPr kumimoji="1" sz="1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1000">
                <a:solidFill>
                  <a:schemeClr val="tx1"/>
                </a:solidFill>
                <a:latin typeface="Times New Roman" pitchFamily="18" charset="0"/>
                <a:ea typeface="宋体" pitchFamily="2" charset="-122"/>
              </a:defRPr>
            </a:lvl9pPr>
          </a:lstStyle>
          <a:p>
            <a:pPr eaLnBrk="1" hangingPunct="1">
              <a:defRPr/>
            </a:pPr>
            <a:r>
              <a:rPr kumimoji="0" lang="zh-CN" altLang="en-US" sz="2400">
                <a:ea typeface="华文新魏" pitchFamily="2" charset="-122"/>
                <a:cs typeface="宋体" pitchFamily="2" charset="-122"/>
              </a:rPr>
              <a:t>第</a:t>
            </a:r>
          </a:p>
          <a:p>
            <a:pPr eaLnBrk="1" hangingPunct="1">
              <a:defRPr/>
            </a:pPr>
            <a:r>
              <a:rPr kumimoji="0" lang="zh-CN" altLang="en-US" sz="2400">
                <a:ea typeface="华文新魏" pitchFamily="2" charset="-122"/>
                <a:cs typeface="宋体" pitchFamily="2" charset="-122"/>
              </a:rPr>
              <a:t>三</a:t>
            </a:r>
          </a:p>
          <a:p>
            <a:pPr eaLnBrk="1" hangingPunct="1">
              <a:defRPr/>
            </a:pPr>
            <a:r>
              <a:rPr kumimoji="0" lang="zh-CN" altLang="en-US" sz="2400">
                <a:ea typeface="华文新魏" pitchFamily="2" charset="-122"/>
                <a:cs typeface="宋体" pitchFamily="2" charset="-122"/>
              </a:rPr>
              <a:t>章</a:t>
            </a:r>
            <a:br>
              <a:rPr kumimoji="0" lang="zh-CN" altLang="en-US" sz="2400">
                <a:ea typeface="华文新魏" pitchFamily="2" charset="-122"/>
                <a:cs typeface="宋体" pitchFamily="2" charset="-122"/>
              </a:rPr>
            </a:br>
            <a:r>
              <a:rPr kumimoji="0" lang="zh-CN" altLang="en-US" sz="2400">
                <a:ea typeface="华文新魏" pitchFamily="2" charset="-122"/>
                <a:cs typeface="宋体" pitchFamily="2" charset="-122"/>
              </a:rPr>
              <a:t>行</a:t>
            </a:r>
          </a:p>
          <a:p>
            <a:pPr eaLnBrk="1" hangingPunct="1">
              <a:defRPr/>
            </a:pPr>
            <a:endParaRPr kumimoji="0" lang="zh-CN" altLang="en-US" sz="2400">
              <a:ea typeface="华文新魏" pitchFamily="2" charset="-122"/>
              <a:cs typeface="宋体" pitchFamily="2" charset="-122"/>
            </a:endParaRPr>
          </a:p>
          <a:p>
            <a:pPr eaLnBrk="1" hangingPunct="1">
              <a:defRPr/>
            </a:pPr>
            <a:r>
              <a:rPr kumimoji="0" lang="zh-CN" altLang="en-US" sz="2400">
                <a:ea typeface="华文新魏" pitchFamily="2" charset="-122"/>
                <a:cs typeface="宋体" pitchFamily="2" charset="-122"/>
              </a:rPr>
              <a:t>列</a:t>
            </a:r>
          </a:p>
          <a:p>
            <a:pPr eaLnBrk="1" hangingPunct="1">
              <a:defRPr/>
            </a:pPr>
            <a:endParaRPr kumimoji="0" lang="zh-CN" altLang="en-US" sz="2400">
              <a:ea typeface="华文新魏" pitchFamily="2" charset="-122"/>
              <a:cs typeface="宋体" pitchFamily="2" charset="-122"/>
            </a:endParaRPr>
          </a:p>
          <a:p>
            <a:pPr eaLnBrk="1" hangingPunct="1">
              <a:defRPr/>
            </a:pPr>
            <a:r>
              <a:rPr kumimoji="0" lang="zh-CN" altLang="en-US" sz="2400">
                <a:ea typeface="华文新魏" pitchFamily="2" charset="-122"/>
                <a:cs typeface="宋体" pitchFamily="2" charset="-122"/>
              </a:rPr>
              <a:t>式</a:t>
            </a:r>
          </a:p>
        </p:txBody>
      </p:sp>
      <p:pic>
        <p:nvPicPr>
          <p:cNvPr id="9224" name="图片 1"/>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0" y="0"/>
            <a:ext cx="29400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5494" r:id="rId1"/>
    <p:sldLayoutId id="2147495495" r:id="rId2"/>
    <p:sldLayoutId id="2147495496" r:id="rId3"/>
    <p:sldLayoutId id="2147495497" r:id="rId4"/>
    <p:sldLayoutId id="2147495498" r:id="rId5"/>
    <p:sldLayoutId id="2147495499" r:id="rId6"/>
    <p:sldLayoutId id="2147495500" r:id="rId7"/>
    <p:sldLayoutId id="2147495501" r:id="rId8"/>
    <p:sldLayoutId id="2147495502" r:id="rId9"/>
    <p:sldLayoutId id="2147495503" r:id="rId10"/>
    <p:sldLayoutId id="2147495504" r:id="rId11"/>
  </p:sldLayoutIdLst>
  <p:txStyles>
    <p:title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lr>
          <a:srgbClr val="FF9900"/>
        </a:buClr>
        <a:buSzPct val="95000"/>
        <a:buChar char="•"/>
        <a:defRPr sz="3200" b="1">
          <a:solidFill>
            <a:srgbClr val="005E5C"/>
          </a:solidFill>
          <a:latin typeface="+mn-lt"/>
          <a:ea typeface="+mn-ea"/>
          <a:cs typeface="+mn-cs"/>
        </a:defRPr>
      </a:lvl1pPr>
      <a:lvl2pPr marL="742950" indent="-285750" algn="l" rtl="0" eaLnBrk="0" fontAlgn="base" hangingPunct="0">
        <a:spcBef>
          <a:spcPct val="20000"/>
        </a:spcBef>
        <a:spcAft>
          <a:spcPct val="0"/>
        </a:spcAft>
        <a:buClr>
          <a:srgbClr val="3D9F1F"/>
        </a:buClr>
        <a:buChar char="•"/>
        <a:defRPr sz="2800" b="1" i="1">
          <a:solidFill>
            <a:srgbClr val="4055F2"/>
          </a:solidFill>
          <a:latin typeface="+mn-lt"/>
          <a:ea typeface="+mn-ea"/>
        </a:defRPr>
      </a:lvl2pPr>
      <a:lvl3pPr marL="1143000" indent="-228600" algn="l" rtl="0" eaLnBrk="0" fontAlgn="base" hangingPunct="0">
        <a:spcBef>
          <a:spcPct val="20000"/>
        </a:spcBef>
        <a:spcAft>
          <a:spcPct val="0"/>
        </a:spcAft>
        <a:buClr>
          <a:schemeClr val="bg2"/>
        </a:buClr>
        <a:buChar char="•"/>
        <a:defRPr sz="2400" b="1">
          <a:solidFill>
            <a:srgbClr val="005E5C"/>
          </a:solidFill>
          <a:latin typeface="+mn-lt"/>
          <a:ea typeface="+mn-ea"/>
        </a:defRPr>
      </a:lvl3pPr>
      <a:lvl4pPr marL="1600200" indent="-228600" algn="l" rtl="0" eaLnBrk="0" fontAlgn="base" hangingPunct="0">
        <a:spcBef>
          <a:spcPct val="20000"/>
        </a:spcBef>
        <a:spcAft>
          <a:spcPct val="0"/>
        </a:spcAft>
        <a:buClr>
          <a:srgbClr val="0667B0"/>
        </a:buClr>
        <a:buChar char="•"/>
        <a:defRPr sz="2000" b="1">
          <a:solidFill>
            <a:srgbClr val="005E5C"/>
          </a:solidFill>
          <a:latin typeface="+mn-lt"/>
          <a:ea typeface="+mn-ea"/>
        </a:defRPr>
      </a:lvl4pPr>
      <a:lvl5pPr marL="2057400" indent="-228600" algn="l" rtl="0" eaLnBrk="0" fontAlgn="base" hangingPunct="0">
        <a:spcBef>
          <a:spcPct val="20000"/>
        </a:spcBef>
        <a:spcAft>
          <a:spcPct val="0"/>
        </a:spcAft>
        <a:buClr>
          <a:schemeClr val="accent2"/>
        </a:buClr>
        <a:buChar char="•"/>
        <a:defRPr sz="2000" b="1">
          <a:solidFill>
            <a:srgbClr val="005E5C"/>
          </a:solidFill>
          <a:latin typeface="+mn-lt"/>
          <a:ea typeface="+mn-ea"/>
        </a:defRPr>
      </a:lvl5pPr>
      <a:lvl6pPr marL="2514600" indent="-228600" algn="l" rtl="0" fontAlgn="base">
        <a:spcBef>
          <a:spcPct val="20000"/>
        </a:spcBef>
        <a:spcAft>
          <a:spcPct val="0"/>
        </a:spcAft>
        <a:buClr>
          <a:schemeClr val="accent2"/>
        </a:buClr>
        <a:buChar char="•"/>
        <a:defRPr sz="2000" b="1">
          <a:solidFill>
            <a:srgbClr val="005E5C"/>
          </a:solidFill>
          <a:latin typeface="+mn-lt"/>
          <a:ea typeface="+mn-ea"/>
        </a:defRPr>
      </a:lvl6pPr>
      <a:lvl7pPr marL="2971800" indent="-228600" algn="l" rtl="0" fontAlgn="base">
        <a:spcBef>
          <a:spcPct val="20000"/>
        </a:spcBef>
        <a:spcAft>
          <a:spcPct val="0"/>
        </a:spcAft>
        <a:buClr>
          <a:schemeClr val="accent2"/>
        </a:buClr>
        <a:buChar char="•"/>
        <a:defRPr sz="2000" b="1">
          <a:solidFill>
            <a:srgbClr val="005E5C"/>
          </a:solidFill>
          <a:latin typeface="+mn-lt"/>
          <a:ea typeface="+mn-ea"/>
        </a:defRPr>
      </a:lvl7pPr>
      <a:lvl8pPr marL="3429000" indent="-228600" algn="l" rtl="0" fontAlgn="base">
        <a:spcBef>
          <a:spcPct val="20000"/>
        </a:spcBef>
        <a:spcAft>
          <a:spcPct val="0"/>
        </a:spcAft>
        <a:buClr>
          <a:schemeClr val="accent2"/>
        </a:buClr>
        <a:buChar char="•"/>
        <a:defRPr sz="2000" b="1">
          <a:solidFill>
            <a:srgbClr val="005E5C"/>
          </a:solidFill>
          <a:latin typeface="+mn-lt"/>
          <a:ea typeface="+mn-ea"/>
        </a:defRPr>
      </a:lvl8pPr>
      <a:lvl9pPr marL="3886200" indent="-228600" algn="l" rtl="0" fontAlgn="base">
        <a:spcBef>
          <a:spcPct val="20000"/>
        </a:spcBef>
        <a:spcAft>
          <a:spcPct val="0"/>
        </a:spcAft>
        <a:buClr>
          <a:schemeClr val="accent2"/>
        </a:buClr>
        <a:buChar char="•"/>
        <a:defRPr sz="2000" b="1">
          <a:solidFill>
            <a:srgbClr val="005E5C"/>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6.wmf"/><Relationship Id="rId2" Type="http://schemas.openxmlformats.org/officeDocument/2006/relationships/slideLayout" Target="../slideLayouts/slideLayout35.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15.wmf"/><Relationship Id="rId4" Type="http://schemas.openxmlformats.org/officeDocument/2006/relationships/oleObject" Target="../embeddings/oleObject9.bin"/></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63.xml"/><Relationship Id="rId1" Type="http://schemas.openxmlformats.org/officeDocument/2006/relationships/vmlDrawing" Target="../drawings/vmlDrawing84.vml"/><Relationship Id="rId5" Type="http://schemas.openxmlformats.org/officeDocument/2006/relationships/image" Target="../media/image222.wmf"/><Relationship Id="rId4" Type="http://schemas.openxmlformats.org/officeDocument/2006/relationships/oleObject" Target="../embeddings/oleObject283.bin"/></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63.xml"/><Relationship Id="rId1" Type="http://schemas.openxmlformats.org/officeDocument/2006/relationships/vmlDrawing" Target="../drawings/vmlDrawing85.vml"/><Relationship Id="rId5" Type="http://schemas.openxmlformats.org/officeDocument/2006/relationships/image" Target="../media/image223.wmf"/><Relationship Id="rId4" Type="http://schemas.openxmlformats.org/officeDocument/2006/relationships/oleObject" Target="../embeddings/oleObject284.bin"/></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1.xml"/><Relationship Id="rId7" Type="http://schemas.openxmlformats.org/officeDocument/2006/relationships/image" Target="../media/image225.wmf"/><Relationship Id="rId2" Type="http://schemas.openxmlformats.org/officeDocument/2006/relationships/slideLayout" Target="../slideLayouts/slideLayout85.xml"/><Relationship Id="rId1" Type="http://schemas.openxmlformats.org/officeDocument/2006/relationships/vmlDrawing" Target="../drawings/vmlDrawing86.vml"/><Relationship Id="rId6" Type="http://schemas.openxmlformats.org/officeDocument/2006/relationships/oleObject" Target="../embeddings/oleObject286.bin"/><Relationship Id="rId5" Type="http://schemas.openxmlformats.org/officeDocument/2006/relationships/image" Target="../media/image224.wmf"/><Relationship Id="rId4" Type="http://schemas.openxmlformats.org/officeDocument/2006/relationships/oleObject" Target="../embeddings/oleObject285.bin"/></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289.bin"/><Relationship Id="rId3" Type="http://schemas.openxmlformats.org/officeDocument/2006/relationships/notesSlide" Target="../notesSlides/notesSlide102.xml"/><Relationship Id="rId7" Type="http://schemas.openxmlformats.org/officeDocument/2006/relationships/image" Target="../media/image227.wmf"/><Relationship Id="rId2" Type="http://schemas.openxmlformats.org/officeDocument/2006/relationships/slideLayout" Target="../slideLayouts/slideLayout85.xml"/><Relationship Id="rId1" Type="http://schemas.openxmlformats.org/officeDocument/2006/relationships/vmlDrawing" Target="../drawings/vmlDrawing87.vml"/><Relationship Id="rId6" Type="http://schemas.openxmlformats.org/officeDocument/2006/relationships/oleObject" Target="../embeddings/oleObject288.bin"/><Relationship Id="rId5" Type="http://schemas.openxmlformats.org/officeDocument/2006/relationships/image" Target="../media/image226.wmf"/><Relationship Id="rId4" Type="http://schemas.openxmlformats.org/officeDocument/2006/relationships/oleObject" Target="../embeddings/oleObject287.bin"/><Relationship Id="rId9" Type="http://schemas.openxmlformats.org/officeDocument/2006/relationships/image" Target="../media/image228.wmf"/></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3.xml"/><Relationship Id="rId7" Type="http://schemas.openxmlformats.org/officeDocument/2006/relationships/image" Target="../media/image229.wmf"/><Relationship Id="rId2" Type="http://schemas.openxmlformats.org/officeDocument/2006/relationships/slideLayout" Target="../slideLayouts/slideLayout85.xml"/><Relationship Id="rId1" Type="http://schemas.openxmlformats.org/officeDocument/2006/relationships/vmlDrawing" Target="../drawings/vmlDrawing88.vml"/><Relationship Id="rId6" Type="http://schemas.openxmlformats.org/officeDocument/2006/relationships/oleObject" Target="../embeddings/oleObject291.bin"/><Relationship Id="rId5" Type="http://schemas.openxmlformats.org/officeDocument/2006/relationships/image" Target="../media/image223.wmf"/><Relationship Id="rId4" Type="http://schemas.openxmlformats.org/officeDocument/2006/relationships/oleObject" Target="../embeddings/oleObject290.bin"/></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4.xml"/><Relationship Id="rId7" Type="http://schemas.openxmlformats.org/officeDocument/2006/relationships/image" Target="../media/image230.wmf"/><Relationship Id="rId2" Type="http://schemas.openxmlformats.org/officeDocument/2006/relationships/slideLayout" Target="../slideLayouts/slideLayout85.xml"/><Relationship Id="rId1" Type="http://schemas.openxmlformats.org/officeDocument/2006/relationships/vmlDrawing" Target="../drawings/vmlDrawing89.vml"/><Relationship Id="rId6" Type="http://schemas.openxmlformats.org/officeDocument/2006/relationships/oleObject" Target="../embeddings/oleObject293.bin"/><Relationship Id="rId5" Type="http://schemas.openxmlformats.org/officeDocument/2006/relationships/image" Target="../media/image229.wmf"/><Relationship Id="rId4" Type="http://schemas.openxmlformats.org/officeDocument/2006/relationships/oleObject" Target="../embeddings/oleObject292.bin"/></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5.xml"/><Relationship Id="rId7" Type="http://schemas.openxmlformats.org/officeDocument/2006/relationships/image" Target="../media/image231.wmf"/><Relationship Id="rId2" Type="http://schemas.openxmlformats.org/officeDocument/2006/relationships/slideLayout" Target="../slideLayouts/slideLayout85.xml"/><Relationship Id="rId1" Type="http://schemas.openxmlformats.org/officeDocument/2006/relationships/vmlDrawing" Target="../drawings/vmlDrawing90.vml"/><Relationship Id="rId6" Type="http://schemas.openxmlformats.org/officeDocument/2006/relationships/oleObject" Target="../embeddings/oleObject295.bin"/><Relationship Id="rId5" Type="http://schemas.openxmlformats.org/officeDocument/2006/relationships/image" Target="../media/image230.wmf"/><Relationship Id="rId4" Type="http://schemas.openxmlformats.org/officeDocument/2006/relationships/oleObject" Target="../embeddings/oleObject294.bin"/></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6.xml"/><Relationship Id="rId7" Type="http://schemas.openxmlformats.org/officeDocument/2006/relationships/image" Target="../media/image233.wmf"/><Relationship Id="rId2" Type="http://schemas.openxmlformats.org/officeDocument/2006/relationships/slideLayout" Target="../slideLayouts/slideLayout118.xml"/><Relationship Id="rId1" Type="http://schemas.openxmlformats.org/officeDocument/2006/relationships/vmlDrawing" Target="../drawings/vmlDrawing91.vml"/><Relationship Id="rId6" Type="http://schemas.openxmlformats.org/officeDocument/2006/relationships/oleObject" Target="../embeddings/oleObject297.bin"/><Relationship Id="rId5" Type="http://schemas.openxmlformats.org/officeDocument/2006/relationships/image" Target="../media/image232.wmf"/><Relationship Id="rId4" Type="http://schemas.openxmlformats.org/officeDocument/2006/relationships/oleObject" Target="../embeddings/oleObject296.bin"/></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300.bin"/><Relationship Id="rId13" Type="http://schemas.openxmlformats.org/officeDocument/2006/relationships/image" Target="../media/image213.wmf"/><Relationship Id="rId3" Type="http://schemas.openxmlformats.org/officeDocument/2006/relationships/notesSlide" Target="../notesSlides/notesSlide107.xml"/><Relationship Id="rId7" Type="http://schemas.openxmlformats.org/officeDocument/2006/relationships/image" Target="../media/image163.wmf"/><Relationship Id="rId12" Type="http://schemas.openxmlformats.org/officeDocument/2006/relationships/oleObject" Target="../embeddings/oleObject302.bin"/><Relationship Id="rId2" Type="http://schemas.openxmlformats.org/officeDocument/2006/relationships/slideLayout" Target="../slideLayouts/slideLayout118.xml"/><Relationship Id="rId1" Type="http://schemas.openxmlformats.org/officeDocument/2006/relationships/vmlDrawing" Target="../drawings/vmlDrawing92.vml"/><Relationship Id="rId6" Type="http://schemas.openxmlformats.org/officeDocument/2006/relationships/oleObject" Target="../embeddings/oleObject299.bin"/><Relationship Id="rId11" Type="http://schemas.openxmlformats.org/officeDocument/2006/relationships/image" Target="../media/image212.wmf"/><Relationship Id="rId5" Type="http://schemas.openxmlformats.org/officeDocument/2006/relationships/image" Target="../media/image162.wmf"/><Relationship Id="rId15" Type="http://schemas.openxmlformats.org/officeDocument/2006/relationships/image" Target="../media/image214.wmf"/><Relationship Id="rId10" Type="http://schemas.openxmlformats.org/officeDocument/2006/relationships/oleObject" Target="../embeddings/oleObject301.bin"/><Relationship Id="rId4" Type="http://schemas.openxmlformats.org/officeDocument/2006/relationships/oleObject" Target="../embeddings/oleObject298.bin"/><Relationship Id="rId9" Type="http://schemas.openxmlformats.org/officeDocument/2006/relationships/image" Target="../media/image164.wmf"/><Relationship Id="rId14" Type="http://schemas.openxmlformats.org/officeDocument/2006/relationships/oleObject" Target="../embeddings/oleObject303.bin"/></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18.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20.wmf"/><Relationship Id="rId18" Type="http://schemas.openxmlformats.org/officeDocument/2006/relationships/oleObject" Target="../embeddings/oleObject18.bin"/><Relationship Id="rId3" Type="http://schemas.openxmlformats.org/officeDocument/2006/relationships/notesSlide" Target="../notesSlides/notesSlide10.xml"/><Relationship Id="rId21" Type="http://schemas.openxmlformats.org/officeDocument/2006/relationships/image" Target="../media/image15.wmf"/><Relationship Id="rId7" Type="http://schemas.openxmlformats.org/officeDocument/2006/relationships/image" Target="../media/image16.wmf"/><Relationship Id="rId12" Type="http://schemas.openxmlformats.org/officeDocument/2006/relationships/oleObject" Target="../embeddings/oleObject15.bin"/><Relationship Id="rId17" Type="http://schemas.openxmlformats.org/officeDocument/2006/relationships/image" Target="../media/image22.wmf"/><Relationship Id="rId2" Type="http://schemas.openxmlformats.org/officeDocument/2006/relationships/slideLayout" Target="../slideLayouts/slideLayout52.xml"/><Relationship Id="rId16" Type="http://schemas.openxmlformats.org/officeDocument/2006/relationships/oleObject" Target="../embeddings/oleObject17.bin"/><Relationship Id="rId20" Type="http://schemas.openxmlformats.org/officeDocument/2006/relationships/oleObject" Target="../embeddings/oleObject19.bin"/><Relationship Id="rId1" Type="http://schemas.openxmlformats.org/officeDocument/2006/relationships/vmlDrawing" Target="../drawings/vmlDrawing6.vml"/><Relationship Id="rId6" Type="http://schemas.openxmlformats.org/officeDocument/2006/relationships/oleObject" Target="../embeddings/oleObject12.bin"/><Relationship Id="rId11" Type="http://schemas.openxmlformats.org/officeDocument/2006/relationships/image" Target="../media/image19.wmf"/><Relationship Id="rId5" Type="http://schemas.openxmlformats.org/officeDocument/2006/relationships/image" Target="../media/image17.wmf"/><Relationship Id="rId15" Type="http://schemas.openxmlformats.org/officeDocument/2006/relationships/image" Target="../media/image21.wmf"/><Relationship Id="rId10" Type="http://schemas.openxmlformats.org/officeDocument/2006/relationships/oleObject" Target="../embeddings/oleObject14.bin"/><Relationship Id="rId19" Type="http://schemas.openxmlformats.org/officeDocument/2006/relationships/image" Target="../media/image23.wmf"/><Relationship Id="rId4" Type="http://schemas.openxmlformats.org/officeDocument/2006/relationships/oleObject" Target="../embeddings/oleObject11.bin"/><Relationship Id="rId9" Type="http://schemas.openxmlformats.org/officeDocument/2006/relationships/image" Target="../media/image18.wmf"/><Relationship Id="rId14" Type="http://schemas.openxmlformats.org/officeDocument/2006/relationships/oleObject" Target="../embeddings/oleObject16.bin"/></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63.xml"/><Relationship Id="rId1" Type="http://schemas.openxmlformats.org/officeDocument/2006/relationships/vmlDrawing" Target="../drawings/vmlDrawing93.vml"/><Relationship Id="rId5" Type="http://schemas.openxmlformats.org/officeDocument/2006/relationships/image" Target="../media/image234.wmf"/><Relationship Id="rId4" Type="http://schemas.openxmlformats.org/officeDocument/2006/relationships/oleObject" Target="../embeddings/oleObject304.bin"/></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0.xml"/><Relationship Id="rId7" Type="http://schemas.openxmlformats.org/officeDocument/2006/relationships/image" Target="../media/image234.wmf"/><Relationship Id="rId2" Type="http://schemas.openxmlformats.org/officeDocument/2006/relationships/slideLayout" Target="../slideLayouts/slideLayout85.xml"/><Relationship Id="rId1" Type="http://schemas.openxmlformats.org/officeDocument/2006/relationships/vmlDrawing" Target="../drawings/vmlDrawing94.vml"/><Relationship Id="rId6" Type="http://schemas.openxmlformats.org/officeDocument/2006/relationships/oleObject" Target="../embeddings/oleObject306.bin"/><Relationship Id="rId5" Type="http://schemas.openxmlformats.org/officeDocument/2006/relationships/image" Target="../media/image235.wmf"/><Relationship Id="rId4" Type="http://schemas.openxmlformats.org/officeDocument/2006/relationships/oleObject" Target="../embeddings/oleObject305.bin"/></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309.bin"/><Relationship Id="rId3" Type="http://schemas.openxmlformats.org/officeDocument/2006/relationships/notesSlide" Target="../notesSlides/notesSlide111.xml"/><Relationship Id="rId7" Type="http://schemas.openxmlformats.org/officeDocument/2006/relationships/image" Target="../media/image237.wmf"/><Relationship Id="rId12" Type="http://schemas.openxmlformats.org/officeDocument/2006/relationships/image" Target="../media/image238.wmf"/><Relationship Id="rId2" Type="http://schemas.openxmlformats.org/officeDocument/2006/relationships/slideLayout" Target="../slideLayouts/slideLayout85.xml"/><Relationship Id="rId1" Type="http://schemas.openxmlformats.org/officeDocument/2006/relationships/vmlDrawing" Target="../drawings/vmlDrawing95.vml"/><Relationship Id="rId6" Type="http://schemas.openxmlformats.org/officeDocument/2006/relationships/oleObject" Target="../embeddings/oleObject308.bin"/><Relationship Id="rId11" Type="http://schemas.openxmlformats.org/officeDocument/2006/relationships/oleObject" Target="../embeddings/oleObject311.bin"/><Relationship Id="rId5" Type="http://schemas.openxmlformats.org/officeDocument/2006/relationships/image" Target="../media/image236.wmf"/><Relationship Id="rId10" Type="http://schemas.openxmlformats.org/officeDocument/2006/relationships/oleObject" Target="../embeddings/oleObject310.bin"/><Relationship Id="rId4" Type="http://schemas.openxmlformats.org/officeDocument/2006/relationships/oleObject" Target="../embeddings/oleObject307.bin"/><Relationship Id="rId9" Type="http://schemas.openxmlformats.org/officeDocument/2006/relationships/image" Target="../media/image33.wmf"/></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314.bin"/><Relationship Id="rId3" Type="http://schemas.openxmlformats.org/officeDocument/2006/relationships/notesSlide" Target="../notesSlides/notesSlide112.xml"/><Relationship Id="rId7" Type="http://schemas.openxmlformats.org/officeDocument/2006/relationships/image" Target="../media/image240.wmf"/><Relationship Id="rId2" Type="http://schemas.openxmlformats.org/officeDocument/2006/relationships/slideLayout" Target="../slideLayouts/slideLayout85.xml"/><Relationship Id="rId1" Type="http://schemas.openxmlformats.org/officeDocument/2006/relationships/vmlDrawing" Target="../drawings/vmlDrawing96.vml"/><Relationship Id="rId6" Type="http://schemas.openxmlformats.org/officeDocument/2006/relationships/oleObject" Target="../embeddings/oleObject313.bin"/><Relationship Id="rId5" Type="http://schemas.openxmlformats.org/officeDocument/2006/relationships/image" Target="../media/image239.wmf"/><Relationship Id="rId4" Type="http://schemas.openxmlformats.org/officeDocument/2006/relationships/oleObject" Target="../embeddings/oleObject312.bin"/><Relationship Id="rId9" Type="http://schemas.openxmlformats.org/officeDocument/2006/relationships/image" Target="../media/image241.wmf"/></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3.xml"/><Relationship Id="rId7" Type="http://schemas.openxmlformats.org/officeDocument/2006/relationships/image" Target="../media/image242.wmf"/><Relationship Id="rId2" Type="http://schemas.openxmlformats.org/officeDocument/2006/relationships/slideLayout" Target="../slideLayouts/slideLayout85.xml"/><Relationship Id="rId1" Type="http://schemas.openxmlformats.org/officeDocument/2006/relationships/vmlDrawing" Target="../drawings/vmlDrawing97.vml"/><Relationship Id="rId6" Type="http://schemas.openxmlformats.org/officeDocument/2006/relationships/oleObject" Target="../embeddings/oleObject316.bin"/><Relationship Id="rId5" Type="http://schemas.openxmlformats.org/officeDocument/2006/relationships/image" Target="../media/image234.wmf"/><Relationship Id="rId4" Type="http://schemas.openxmlformats.org/officeDocument/2006/relationships/oleObject" Target="../embeddings/oleObject315.bin"/></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4.xml"/><Relationship Id="rId7" Type="http://schemas.openxmlformats.org/officeDocument/2006/relationships/image" Target="../media/image244.wmf"/><Relationship Id="rId2" Type="http://schemas.openxmlformats.org/officeDocument/2006/relationships/slideLayout" Target="../slideLayouts/slideLayout85.xml"/><Relationship Id="rId1" Type="http://schemas.openxmlformats.org/officeDocument/2006/relationships/vmlDrawing" Target="../drawings/vmlDrawing98.vml"/><Relationship Id="rId6" Type="http://schemas.openxmlformats.org/officeDocument/2006/relationships/oleObject" Target="../embeddings/oleObject318.bin"/><Relationship Id="rId5" Type="http://schemas.openxmlformats.org/officeDocument/2006/relationships/image" Target="../media/image243.wmf"/><Relationship Id="rId4" Type="http://schemas.openxmlformats.org/officeDocument/2006/relationships/oleObject" Target="../embeddings/oleObject317.bin"/></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321.bin"/><Relationship Id="rId3" Type="http://schemas.openxmlformats.org/officeDocument/2006/relationships/notesSlide" Target="../notesSlides/notesSlide115.xml"/><Relationship Id="rId7" Type="http://schemas.openxmlformats.org/officeDocument/2006/relationships/image" Target="../media/image246.wmf"/><Relationship Id="rId12" Type="http://schemas.openxmlformats.org/officeDocument/2006/relationships/image" Target="../media/image247.wmf"/><Relationship Id="rId2" Type="http://schemas.openxmlformats.org/officeDocument/2006/relationships/slideLayout" Target="../slideLayouts/slideLayout85.xml"/><Relationship Id="rId1" Type="http://schemas.openxmlformats.org/officeDocument/2006/relationships/vmlDrawing" Target="../drawings/vmlDrawing99.vml"/><Relationship Id="rId6" Type="http://schemas.openxmlformats.org/officeDocument/2006/relationships/oleObject" Target="../embeddings/oleObject320.bin"/><Relationship Id="rId11" Type="http://schemas.openxmlformats.org/officeDocument/2006/relationships/oleObject" Target="../embeddings/oleObject323.bin"/><Relationship Id="rId5" Type="http://schemas.openxmlformats.org/officeDocument/2006/relationships/image" Target="../media/image245.wmf"/><Relationship Id="rId10" Type="http://schemas.openxmlformats.org/officeDocument/2006/relationships/oleObject" Target="../embeddings/oleObject322.bin"/><Relationship Id="rId4" Type="http://schemas.openxmlformats.org/officeDocument/2006/relationships/oleObject" Target="../embeddings/oleObject319.bin"/><Relationship Id="rId9" Type="http://schemas.openxmlformats.org/officeDocument/2006/relationships/image" Target="../media/image33.wmf"/></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6.xml"/><Relationship Id="rId7" Type="http://schemas.openxmlformats.org/officeDocument/2006/relationships/image" Target="../media/image249.wmf"/><Relationship Id="rId2" Type="http://schemas.openxmlformats.org/officeDocument/2006/relationships/slideLayout" Target="../slideLayouts/slideLayout85.xml"/><Relationship Id="rId1" Type="http://schemas.openxmlformats.org/officeDocument/2006/relationships/vmlDrawing" Target="../drawings/vmlDrawing100.vml"/><Relationship Id="rId6" Type="http://schemas.openxmlformats.org/officeDocument/2006/relationships/oleObject" Target="../embeddings/oleObject325.bin"/><Relationship Id="rId5" Type="http://schemas.openxmlformats.org/officeDocument/2006/relationships/image" Target="../media/image248.wmf"/><Relationship Id="rId4" Type="http://schemas.openxmlformats.org/officeDocument/2006/relationships/oleObject" Target="../embeddings/oleObject324.bin"/></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328.bin"/><Relationship Id="rId3" Type="http://schemas.openxmlformats.org/officeDocument/2006/relationships/notesSlide" Target="../notesSlides/notesSlide117.xml"/><Relationship Id="rId7" Type="http://schemas.openxmlformats.org/officeDocument/2006/relationships/image" Target="../media/image251.wmf"/><Relationship Id="rId12" Type="http://schemas.openxmlformats.org/officeDocument/2006/relationships/image" Target="../media/image252.wmf"/><Relationship Id="rId2" Type="http://schemas.openxmlformats.org/officeDocument/2006/relationships/slideLayout" Target="../slideLayouts/slideLayout85.xml"/><Relationship Id="rId1" Type="http://schemas.openxmlformats.org/officeDocument/2006/relationships/vmlDrawing" Target="../drawings/vmlDrawing101.vml"/><Relationship Id="rId6" Type="http://schemas.openxmlformats.org/officeDocument/2006/relationships/oleObject" Target="../embeddings/oleObject327.bin"/><Relationship Id="rId11" Type="http://schemas.openxmlformats.org/officeDocument/2006/relationships/oleObject" Target="../embeddings/oleObject330.bin"/><Relationship Id="rId5" Type="http://schemas.openxmlformats.org/officeDocument/2006/relationships/image" Target="../media/image250.wmf"/><Relationship Id="rId10" Type="http://schemas.openxmlformats.org/officeDocument/2006/relationships/oleObject" Target="../embeddings/oleObject329.bin"/><Relationship Id="rId4" Type="http://schemas.openxmlformats.org/officeDocument/2006/relationships/oleObject" Target="../embeddings/oleObject326.bin"/><Relationship Id="rId9" Type="http://schemas.openxmlformats.org/officeDocument/2006/relationships/image" Target="../media/image33.wmf"/></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8.xml"/><Relationship Id="rId7" Type="http://schemas.openxmlformats.org/officeDocument/2006/relationships/image" Target="../media/image254.wmf"/><Relationship Id="rId2" Type="http://schemas.openxmlformats.org/officeDocument/2006/relationships/slideLayout" Target="../slideLayouts/slideLayout85.xml"/><Relationship Id="rId1" Type="http://schemas.openxmlformats.org/officeDocument/2006/relationships/vmlDrawing" Target="../drawings/vmlDrawing102.vml"/><Relationship Id="rId6" Type="http://schemas.openxmlformats.org/officeDocument/2006/relationships/oleObject" Target="../embeddings/oleObject332.bin"/><Relationship Id="rId5" Type="http://schemas.openxmlformats.org/officeDocument/2006/relationships/image" Target="../media/image253.wmf"/><Relationship Id="rId4" Type="http://schemas.openxmlformats.org/officeDocument/2006/relationships/oleObject" Target="../embeddings/oleObject331.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2.xml"/><Relationship Id="rId1" Type="http://schemas.openxmlformats.org/officeDocument/2006/relationships/vmlDrawing" Target="../drawings/vmlDrawing7.vml"/><Relationship Id="rId5" Type="http://schemas.openxmlformats.org/officeDocument/2006/relationships/image" Target="../media/image24.wmf"/><Relationship Id="rId4" Type="http://schemas.openxmlformats.org/officeDocument/2006/relationships/oleObject" Target="../embeddings/oleObject20.bin"/></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9.xml"/><Relationship Id="rId7" Type="http://schemas.openxmlformats.org/officeDocument/2006/relationships/image" Target="../media/image256.wmf"/><Relationship Id="rId2" Type="http://schemas.openxmlformats.org/officeDocument/2006/relationships/slideLayout" Target="../slideLayouts/slideLayout63.xml"/><Relationship Id="rId1" Type="http://schemas.openxmlformats.org/officeDocument/2006/relationships/vmlDrawing" Target="../drawings/vmlDrawing103.vml"/><Relationship Id="rId6" Type="http://schemas.openxmlformats.org/officeDocument/2006/relationships/oleObject" Target="../embeddings/oleObject334.bin"/><Relationship Id="rId5" Type="http://schemas.openxmlformats.org/officeDocument/2006/relationships/image" Target="../media/image255.wmf"/><Relationship Id="rId4" Type="http://schemas.openxmlformats.org/officeDocument/2006/relationships/oleObject" Target="../embeddings/oleObject333.bin"/></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0.xml"/><Relationship Id="rId7" Type="http://schemas.openxmlformats.org/officeDocument/2006/relationships/image" Target="../media/image258.wmf"/><Relationship Id="rId2" Type="http://schemas.openxmlformats.org/officeDocument/2006/relationships/slideLayout" Target="../slideLayouts/slideLayout63.xml"/><Relationship Id="rId1" Type="http://schemas.openxmlformats.org/officeDocument/2006/relationships/vmlDrawing" Target="../drawings/vmlDrawing104.vml"/><Relationship Id="rId6" Type="http://schemas.openxmlformats.org/officeDocument/2006/relationships/oleObject" Target="../embeddings/oleObject336.bin"/><Relationship Id="rId5" Type="http://schemas.openxmlformats.org/officeDocument/2006/relationships/image" Target="../media/image257.wmf"/><Relationship Id="rId4" Type="http://schemas.openxmlformats.org/officeDocument/2006/relationships/oleObject" Target="../embeddings/oleObject335.bin"/></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1.xml"/><Relationship Id="rId7" Type="http://schemas.openxmlformats.org/officeDocument/2006/relationships/image" Target="../media/image260.wmf"/><Relationship Id="rId2" Type="http://schemas.openxmlformats.org/officeDocument/2006/relationships/slideLayout" Target="../slideLayouts/slideLayout85.xml"/><Relationship Id="rId1" Type="http://schemas.openxmlformats.org/officeDocument/2006/relationships/vmlDrawing" Target="../drawings/vmlDrawing105.vml"/><Relationship Id="rId6" Type="http://schemas.openxmlformats.org/officeDocument/2006/relationships/oleObject" Target="../embeddings/oleObject338.bin"/><Relationship Id="rId5" Type="http://schemas.openxmlformats.org/officeDocument/2006/relationships/image" Target="../media/image259.wmf"/><Relationship Id="rId4" Type="http://schemas.openxmlformats.org/officeDocument/2006/relationships/oleObject" Target="../embeddings/oleObject337.bin"/></Relationships>
</file>

<file path=ppt/slides/_rels/slide123.xml.rels><?xml version="1.0" encoding="UTF-8" standalone="yes"?>
<Relationships xmlns="http://schemas.openxmlformats.org/package/2006/relationships"><Relationship Id="rId8" Type="http://schemas.openxmlformats.org/officeDocument/2006/relationships/oleObject" Target="../embeddings/oleObject341.bin"/><Relationship Id="rId13" Type="http://schemas.openxmlformats.org/officeDocument/2006/relationships/oleObject" Target="../embeddings/oleObject345.bin"/><Relationship Id="rId3" Type="http://schemas.openxmlformats.org/officeDocument/2006/relationships/notesSlide" Target="../notesSlides/notesSlide122.xml"/><Relationship Id="rId7" Type="http://schemas.openxmlformats.org/officeDocument/2006/relationships/image" Target="../media/image262.wmf"/><Relationship Id="rId12" Type="http://schemas.openxmlformats.org/officeDocument/2006/relationships/image" Target="../media/image33.wmf"/><Relationship Id="rId2" Type="http://schemas.openxmlformats.org/officeDocument/2006/relationships/slideLayout" Target="../slideLayouts/slideLayout85.xml"/><Relationship Id="rId1" Type="http://schemas.openxmlformats.org/officeDocument/2006/relationships/vmlDrawing" Target="../drawings/vmlDrawing106.vml"/><Relationship Id="rId6" Type="http://schemas.openxmlformats.org/officeDocument/2006/relationships/oleObject" Target="../embeddings/oleObject340.bin"/><Relationship Id="rId11" Type="http://schemas.openxmlformats.org/officeDocument/2006/relationships/oleObject" Target="../embeddings/oleObject344.bin"/><Relationship Id="rId5" Type="http://schemas.openxmlformats.org/officeDocument/2006/relationships/image" Target="../media/image261.wmf"/><Relationship Id="rId10" Type="http://schemas.openxmlformats.org/officeDocument/2006/relationships/oleObject" Target="../embeddings/oleObject343.bin"/><Relationship Id="rId4" Type="http://schemas.openxmlformats.org/officeDocument/2006/relationships/oleObject" Target="../embeddings/oleObject339.bin"/><Relationship Id="rId9" Type="http://schemas.openxmlformats.org/officeDocument/2006/relationships/oleObject" Target="../embeddings/oleObject342.bin"/></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348.bin"/><Relationship Id="rId13" Type="http://schemas.openxmlformats.org/officeDocument/2006/relationships/oleObject" Target="../embeddings/oleObject351.bin"/><Relationship Id="rId18" Type="http://schemas.openxmlformats.org/officeDocument/2006/relationships/oleObject" Target="../embeddings/oleObject356.bin"/><Relationship Id="rId26" Type="http://schemas.openxmlformats.org/officeDocument/2006/relationships/image" Target="../media/image267.wmf"/><Relationship Id="rId3" Type="http://schemas.openxmlformats.org/officeDocument/2006/relationships/notesSlide" Target="../notesSlides/notesSlide123.xml"/><Relationship Id="rId21" Type="http://schemas.openxmlformats.org/officeDocument/2006/relationships/oleObject" Target="../embeddings/oleObject359.bin"/><Relationship Id="rId34" Type="http://schemas.openxmlformats.org/officeDocument/2006/relationships/oleObject" Target="../embeddings/oleObject368.bin"/><Relationship Id="rId7" Type="http://schemas.openxmlformats.org/officeDocument/2006/relationships/image" Target="../media/image264.wmf"/><Relationship Id="rId12" Type="http://schemas.openxmlformats.org/officeDocument/2006/relationships/oleObject" Target="../embeddings/oleObject350.bin"/><Relationship Id="rId17" Type="http://schemas.openxmlformats.org/officeDocument/2006/relationships/oleObject" Target="../embeddings/oleObject355.bin"/><Relationship Id="rId25" Type="http://schemas.openxmlformats.org/officeDocument/2006/relationships/oleObject" Target="../embeddings/oleObject363.bin"/><Relationship Id="rId33" Type="http://schemas.openxmlformats.org/officeDocument/2006/relationships/oleObject" Target="../embeddings/oleObject367.bin"/><Relationship Id="rId2" Type="http://schemas.openxmlformats.org/officeDocument/2006/relationships/slideLayout" Target="../slideLayouts/slideLayout85.xml"/><Relationship Id="rId16" Type="http://schemas.openxmlformats.org/officeDocument/2006/relationships/oleObject" Target="../embeddings/oleObject354.bin"/><Relationship Id="rId20" Type="http://schemas.openxmlformats.org/officeDocument/2006/relationships/oleObject" Target="../embeddings/oleObject358.bin"/><Relationship Id="rId29" Type="http://schemas.openxmlformats.org/officeDocument/2006/relationships/oleObject" Target="../embeddings/oleObject365.bin"/><Relationship Id="rId1" Type="http://schemas.openxmlformats.org/officeDocument/2006/relationships/vmlDrawing" Target="../drawings/vmlDrawing107.vml"/><Relationship Id="rId6" Type="http://schemas.openxmlformats.org/officeDocument/2006/relationships/oleObject" Target="../embeddings/oleObject347.bin"/><Relationship Id="rId11" Type="http://schemas.openxmlformats.org/officeDocument/2006/relationships/image" Target="../media/image266.wmf"/><Relationship Id="rId24" Type="http://schemas.openxmlformats.org/officeDocument/2006/relationships/oleObject" Target="../embeddings/oleObject362.bin"/><Relationship Id="rId32" Type="http://schemas.openxmlformats.org/officeDocument/2006/relationships/image" Target="../media/image270.wmf"/><Relationship Id="rId5" Type="http://schemas.openxmlformats.org/officeDocument/2006/relationships/image" Target="../media/image263.wmf"/><Relationship Id="rId15" Type="http://schemas.openxmlformats.org/officeDocument/2006/relationships/oleObject" Target="../embeddings/oleObject353.bin"/><Relationship Id="rId23" Type="http://schemas.openxmlformats.org/officeDocument/2006/relationships/oleObject" Target="../embeddings/oleObject361.bin"/><Relationship Id="rId28" Type="http://schemas.openxmlformats.org/officeDocument/2006/relationships/image" Target="../media/image268.wmf"/><Relationship Id="rId36" Type="http://schemas.openxmlformats.org/officeDocument/2006/relationships/oleObject" Target="../embeddings/oleObject369.bin"/><Relationship Id="rId10" Type="http://schemas.openxmlformats.org/officeDocument/2006/relationships/oleObject" Target="../embeddings/oleObject349.bin"/><Relationship Id="rId19" Type="http://schemas.openxmlformats.org/officeDocument/2006/relationships/oleObject" Target="../embeddings/oleObject357.bin"/><Relationship Id="rId31" Type="http://schemas.openxmlformats.org/officeDocument/2006/relationships/oleObject" Target="../embeddings/oleObject366.bin"/><Relationship Id="rId4" Type="http://schemas.openxmlformats.org/officeDocument/2006/relationships/oleObject" Target="../embeddings/oleObject346.bin"/><Relationship Id="rId9" Type="http://schemas.openxmlformats.org/officeDocument/2006/relationships/image" Target="../media/image265.wmf"/><Relationship Id="rId14" Type="http://schemas.openxmlformats.org/officeDocument/2006/relationships/oleObject" Target="../embeddings/oleObject352.bin"/><Relationship Id="rId22" Type="http://schemas.openxmlformats.org/officeDocument/2006/relationships/oleObject" Target="../embeddings/oleObject360.bin"/><Relationship Id="rId27" Type="http://schemas.openxmlformats.org/officeDocument/2006/relationships/oleObject" Target="../embeddings/oleObject364.bin"/><Relationship Id="rId30" Type="http://schemas.openxmlformats.org/officeDocument/2006/relationships/image" Target="../media/image269.wmf"/><Relationship Id="rId35" Type="http://schemas.openxmlformats.org/officeDocument/2006/relationships/image" Target="../media/image33.wmf"/></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372.bin"/><Relationship Id="rId3" Type="http://schemas.openxmlformats.org/officeDocument/2006/relationships/notesSlide" Target="../notesSlides/notesSlide124.xml"/><Relationship Id="rId7" Type="http://schemas.openxmlformats.org/officeDocument/2006/relationships/image" Target="../media/image272.wmf"/><Relationship Id="rId12" Type="http://schemas.openxmlformats.org/officeDocument/2006/relationships/image" Target="../media/image274.wmf"/><Relationship Id="rId2" Type="http://schemas.openxmlformats.org/officeDocument/2006/relationships/slideLayout" Target="../slideLayouts/slideLayout85.xml"/><Relationship Id="rId1" Type="http://schemas.openxmlformats.org/officeDocument/2006/relationships/vmlDrawing" Target="../drawings/vmlDrawing108.vml"/><Relationship Id="rId6" Type="http://schemas.openxmlformats.org/officeDocument/2006/relationships/oleObject" Target="../embeddings/oleObject371.bin"/><Relationship Id="rId11" Type="http://schemas.openxmlformats.org/officeDocument/2006/relationships/oleObject" Target="../embeddings/oleObject374.bin"/><Relationship Id="rId5" Type="http://schemas.openxmlformats.org/officeDocument/2006/relationships/image" Target="../media/image271.wmf"/><Relationship Id="rId10" Type="http://schemas.openxmlformats.org/officeDocument/2006/relationships/image" Target="../media/image273.wmf"/><Relationship Id="rId4" Type="http://schemas.openxmlformats.org/officeDocument/2006/relationships/oleObject" Target="../embeddings/oleObject370.bin"/><Relationship Id="rId9" Type="http://schemas.openxmlformats.org/officeDocument/2006/relationships/oleObject" Target="../embeddings/oleObject373.bin"/></Relationships>
</file>

<file path=ppt/slides/_rels/slide126.xml.rels><?xml version="1.0" encoding="UTF-8" standalone="yes"?>
<Relationships xmlns="http://schemas.openxmlformats.org/package/2006/relationships"><Relationship Id="rId8" Type="http://schemas.openxmlformats.org/officeDocument/2006/relationships/oleObject" Target="../embeddings/oleObject377.bin"/><Relationship Id="rId3" Type="http://schemas.openxmlformats.org/officeDocument/2006/relationships/notesSlide" Target="../notesSlides/notesSlide125.xml"/><Relationship Id="rId7" Type="http://schemas.openxmlformats.org/officeDocument/2006/relationships/image" Target="../media/image275.wmf"/><Relationship Id="rId2" Type="http://schemas.openxmlformats.org/officeDocument/2006/relationships/slideLayout" Target="../slideLayouts/slideLayout85.xml"/><Relationship Id="rId1" Type="http://schemas.openxmlformats.org/officeDocument/2006/relationships/vmlDrawing" Target="../drawings/vmlDrawing109.vml"/><Relationship Id="rId6" Type="http://schemas.openxmlformats.org/officeDocument/2006/relationships/oleObject" Target="../embeddings/oleObject376.bin"/><Relationship Id="rId5" Type="http://schemas.openxmlformats.org/officeDocument/2006/relationships/image" Target="../media/image274.wmf"/><Relationship Id="rId4" Type="http://schemas.openxmlformats.org/officeDocument/2006/relationships/oleObject" Target="../embeddings/oleObject375.bin"/><Relationship Id="rId9" Type="http://schemas.openxmlformats.org/officeDocument/2006/relationships/image" Target="../media/image276.wmf"/></Relationships>
</file>

<file path=ppt/slides/_rels/slide127.xml.rels><?xml version="1.0" encoding="UTF-8" standalone="yes"?>
<Relationships xmlns="http://schemas.openxmlformats.org/package/2006/relationships"><Relationship Id="rId8" Type="http://schemas.openxmlformats.org/officeDocument/2006/relationships/oleObject" Target="../embeddings/oleObject380.bin"/><Relationship Id="rId3" Type="http://schemas.openxmlformats.org/officeDocument/2006/relationships/notesSlide" Target="../notesSlides/notesSlide126.xml"/><Relationship Id="rId7" Type="http://schemas.openxmlformats.org/officeDocument/2006/relationships/image" Target="../media/image255.wmf"/><Relationship Id="rId2" Type="http://schemas.openxmlformats.org/officeDocument/2006/relationships/slideLayout" Target="../slideLayouts/slideLayout63.xml"/><Relationship Id="rId1" Type="http://schemas.openxmlformats.org/officeDocument/2006/relationships/vmlDrawing" Target="../drawings/vmlDrawing110.vml"/><Relationship Id="rId6" Type="http://schemas.openxmlformats.org/officeDocument/2006/relationships/oleObject" Target="../embeddings/oleObject379.bin"/><Relationship Id="rId5" Type="http://schemas.openxmlformats.org/officeDocument/2006/relationships/image" Target="../media/image277.wmf"/><Relationship Id="rId4" Type="http://schemas.openxmlformats.org/officeDocument/2006/relationships/oleObject" Target="../embeddings/oleObject378.bin"/><Relationship Id="rId9" Type="http://schemas.openxmlformats.org/officeDocument/2006/relationships/image" Target="../media/image278.wmf"/></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383.bin"/><Relationship Id="rId13" Type="http://schemas.openxmlformats.org/officeDocument/2006/relationships/image" Target="../media/image283.wmf"/><Relationship Id="rId3" Type="http://schemas.openxmlformats.org/officeDocument/2006/relationships/notesSlide" Target="../notesSlides/notesSlide127.xml"/><Relationship Id="rId7" Type="http://schemas.openxmlformats.org/officeDocument/2006/relationships/image" Target="../media/image280.wmf"/><Relationship Id="rId12" Type="http://schemas.openxmlformats.org/officeDocument/2006/relationships/oleObject" Target="../embeddings/oleObject385.bin"/><Relationship Id="rId2" Type="http://schemas.openxmlformats.org/officeDocument/2006/relationships/slideLayout" Target="../slideLayouts/slideLayout63.xml"/><Relationship Id="rId1" Type="http://schemas.openxmlformats.org/officeDocument/2006/relationships/vmlDrawing" Target="../drawings/vmlDrawing111.vml"/><Relationship Id="rId6" Type="http://schemas.openxmlformats.org/officeDocument/2006/relationships/oleObject" Target="../embeddings/oleObject382.bin"/><Relationship Id="rId11" Type="http://schemas.openxmlformats.org/officeDocument/2006/relationships/image" Target="../media/image282.wmf"/><Relationship Id="rId5" Type="http://schemas.openxmlformats.org/officeDocument/2006/relationships/image" Target="../media/image279.wmf"/><Relationship Id="rId15" Type="http://schemas.openxmlformats.org/officeDocument/2006/relationships/oleObject" Target="../embeddings/oleObject387.bin"/><Relationship Id="rId10" Type="http://schemas.openxmlformats.org/officeDocument/2006/relationships/oleObject" Target="../embeddings/oleObject384.bin"/><Relationship Id="rId4" Type="http://schemas.openxmlformats.org/officeDocument/2006/relationships/oleObject" Target="../embeddings/oleObject381.bin"/><Relationship Id="rId9" Type="http://schemas.openxmlformats.org/officeDocument/2006/relationships/image" Target="../media/image281.wmf"/><Relationship Id="rId14" Type="http://schemas.openxmlformats.org/officeDocument/2006/relationships/oleObject" Target="../embeddings/oleObject386.bin"/></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390.bin"/><Relationship Id="rId3" Type="http://schemas.openxmlformats.org/officeDocument/2006/relationships/notesSlide" Target="../notesSlides/notesSlide128.xml"/><Relationship Id="rId7" Type="http://schemas.openxmlformats.org/officeDocument/2006/relationships/image" Target="../media/image285.wmf"/><Relationship Id="rId2" Type="http://schemas.openxmlformats.org/officeDocument/2006/relationships/slideLayout" Target="../slideLayouts/slideLayout63.xml"/><Relationship Id="rId1" Type="http://schemas.openxmlformats.org/officeDocument/2006/relationships/vmlDrawing" Target="../drawings/vmlDrawing112.vml"/><Relationship Id="rId6" Type="http://schemas.openxmlformats.org/officeDocument/2006/relationships/oleObject" Target="../embeddings/oleObject389.bin"/><Relationship Id="rId5" Type="http://schemas.openxmlformats.org/officeDocument/2006/relationships/image" Target="../media/image284.wmf"/><Relationship Id="rId4" Type="http://schemas.openxmlformats.org/officeDocument/2006/relationships/oleObject" Target="../embeddings/oleObject388.bin"/><Relationship Id="rId9" Type="http://schemas.openxmlformats.org/officeDocument/2006/relationships/image" Target="../media/image286.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6.wmf"/><Relationship Id="rId2" Type="http://schemas.openxmlformats.org/officeDocument/2006/relationships/slideLayout" Target="../slideLayouts/slideLayout52.xml"/><Relationship Id="rId1" Type="http://schemas.openxmlformats.org/officeDocument/2006/relationships/vmlDrawing" Target="../drawings/vmlDrawing8.vml"/><Relationship Id="rId6" Type="http://schemas.openxmlformats.org/officeDocument/2006/relationships/oleObject" Target="../embeddings/oleObject22.bin"/><Relationship Id="rId5" Type="http://schemas.openxmlformats.org/officeDocument/2006/relationships/image" Target="../media/image25.wmf"/><Relationship Id="rId4" Type="http://schemas.openxmlformats.org/officeDocument/2006/relationships/oleObject" Target="../embeddings/oleObject21.bin"/></Relationships>
</file>

<file path=ppt/slides/_rels/slide130.xml.rels><?xml version="1.0" encoding="UTF-8" standalone="yes"?>
<Relationships xmlns="http://schemas.openxmlformats.org/package/2006/relationships"><Relationship Id="rId8" Type="http://schemas.openxmlformats.org/officeDocument/2006/relationships/oleObject" Target="../embeddings/oleObject393.bin"/><Relationship Id="rId3" Type="http://schemas.openxmlformats.org/officeDocument/2006/relationships/notesSlide" Target="../notesSlides/notesSlide129.xml"/><Relationship Id="rId7" Type="http://schemas.openxmlformats.org/officeDocument/2006/relationships/image" Target="../media/image284.wmf"/><Relationship Id="rId2" Type="http://schemas.openxmlformats.org/officeDocument/2006/relationships/slideLayout" Target="../slideLayouts/slideLayout63.xml"/><Relationship Id="rId1" Type="http://schemas.openxmlformats.org/officeDocument/2006/relationships/vmlDrawing" Target="../drawings/vmlDrawing113.vml"/><Relationship Id="rId6" Type="http://schemas.openxmlformats.org/officeDocument/2006/relationships/oleObject" Target="../embeddings/oleObject392.bin"/><Relationship Id="rId11" Type="http://schemas.openxmlformats.org/officeDocument/2006/relationships/image" Target="../media/image289.wmf"/><Relationship Id="rId5" Type="http://schemas.openxmlformats.org/officeDocument/2006/relationships/image" Target="../media/image287.wmf"/><Relationship Id="rId10" Type="http://schemas.openxmlformats.org/officeDocument/2006/relationships/oleObject" Target="../embeddings/oleObject394.bin"/><Relationship Id="rId4" Type="http://schemas.openxmlformats.org/officeDocument/2006/relationships/oleObject" Target="../embeddings/oleObject391.bin"/><Relationship Id="rId9" Type="http://schemas.openxmlformats.org/officeDocument/2006/relationships/image" Target="../media/image288.wmf"/></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0.xml"/><Relationship Id="rId7" Type="http://schemas.openxmlformats.org/officeDocument/2006/relationships/image" Target="../media/image291.wmf"/><Relationship Id="rId2" Type="http://schemas.openxmlformats.org/officeDocument/2006/relationships/slideLayout" Target="../slideLayouts/slideLayout63.xml"/><Relationship Id="rId1" Type="http://schemas.openxmlformats.org/officeDocument/2006/relationships/vmlDrawing" Target="../drawings/vmlDrawing114.vml"/><Relationship Id="rId6" Type="http://schemas.openxmlformats.org/officeDocument/2006/relationships/oleObject" Target="../embeddings/oleObject396.bin"/><Relationship Id="rId5" Type="http://schemas.openxmlformats.org/officeDocument/2006/relationships/image" Target="../media/image290.wmf"/><Relationship Id="rId4" Type="http://schemas.openxmlformats.org/officeDocument/2006/relationships/oleObject" Target="../embeddings/oleObject395.bin"/></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1.xml"/><Relationship Id="rId7" Type="http://schemas.openxmlformats.org/officeDocument/2006/relationships/image" Target="../media/image293.wmf"/><Relationship Id="rId2" Type="http://schemas.openxmlformats.org/officeDocument/2006/relationships/slideLayout" Target="../slideLayouts/slideLayout63.xml"/><Relationship Id="rId1" Type="http://schemas.openxmlformats.org/officeDocument/2006/relationships/vmlDrawing" Target="../drawings/vmlDrawing115.vml"/><Relationship Id="rId6" Type="http://schemas.openxmlformats.org/officeDocument/2006/relationships/oleObject" Target="../embeddings/oleObject398.bin"/><Relationship Id="rId5" Type="http://schemas.openxmlformats.org/officeDocument/2006/relationships/image" Target="../media/image292.wmf"/><Relationship Id="rId4" Type="http://schemas.openxmlformats.org/officeDocument/2006/relationships/oleObject" Target="../embeddings/oleObject397.bin"/></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63.xml"/><Relationship Id="rId1" Type="http://schemas.openxmlformats.org/officeDocument/2006/relationships/vmlDrawing" Target="../drawings/vmlDrawing116.vml"/><Relationship Id="rId5" Type="http://schemas.openxmlformats.org/officeDocument/2006/relationships/image" Target="../media/image294.wmf"/><Relationship Id="rId4" Type="http://schemas.openxmlformats.org/officeDocument/2006/relationships/oleObject" Target="../embeddings/oleObject399.bin"/></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63.xml"/><Relationship Id="rId1" Type="http://schemas.openxmlformats.org/officeDocument/2006/relationships/vmlDrawing" Target="../drawings/vmlDrawing117.vml"/><Relationship Id="rId5" Type="http://schemas.openxmlformats.org/officeDocument/2006/relationships/image" Target="../media/image295.wmf"/><Relationship Id="rId4" Type="http://schemas.openxmlformats.org/officeDocument/2006/relationships/oleObject" Target="../embeddings/oleObject400.bin"/></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4.xml"/><Relationship Id="rId7" Type="http://schemas.openxmlformats.org/officeDocument/2006/relationships/image" Target="../media/image297.wmf"/><Relationship Id="rId2" Type="http://schemas.openxmlformats.org/officeDocument/2006/relationships/slideLayout" Target="../slideLayouts/slideLayout63.xml"/><Relationship Id="rId1" Type="http://schemas.openxmlformats.org/officeDocument/2006/relationships/vmlDrawing" Target="../drawings/vmlDrawing118.vml"/><Relationship Id="rId6" Type="http://schemas.openxmlformats.org/officeDocument/2006/relationships/oleObject" Target="../embeddings/oleObject402.bin"/><Relationship Id="rId5" Type="http://schemas.openxmlformats.org/officeDocument/2006/relationships/image" Target="../media/image296.wmf"/><Relationship Id="rId4" Type="http://schemas.openxmlformats.org/officeDocument/2006/relationships/oleObject" Target="../embeddings/oleObject401.bin"/></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5.xml"/><Relationship Id="rId7" Type="http://schemas.openxmlformats.org/officeDocument/2006/relationships/image" Target="../media/image299.wmf"/><Relationship Id="rId2" Type="http://schemas.openxmlformats.org/officeDocument/2006/relationships/slideLayout" Target="../slideLayouts/slideLayout63.xml"/><Relationship Id="rId1" Type="http://schemas.openxmlformats.org/officeDocument/2006/relationships/vmlDrawing" Target="../drawings/vmlDrawing119.vml"/><Relationship Id="rId6" Type="http://schemas.openxmlformats.org/officeDocument/2006/relationships/oleObject" Target="../embeddings/oleObject404.bin"/><Relationship Id="rId5" Type="http://schemas.openxmlformats.org/officeDocument/2006/relationships/image" Target="../media/image298.wmf"/><Relationship Id="rId4" Type="http://schemas.openxmlformats.org/officeDocument/2006/relationships/oleObject" Target="../embeddings/oleObject403.bin"/></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6.xml"/><Relationship Id="rId7" Type="http://schemas.openxmlformats.org/officeDocument/2006/relationships/image" Target="../media/image301.wmf"/><Relationship Id="rId2" Type="http://schemas.openxmlformats.org/officeDocument/2006/relationships/slideLayout" Target="../slideLayouts/slideLayout63.xml"/><Relationship Id="rId1" Type="http://schemas.openxmlformats.org/officeDocument/2006/relationships/vmlDrawing" Target="../drawings/vmlDrawing120.vml"/><Relationship Id="rId6" Type="http://schemas.openxmlformats.org/officeDocument/2006/relationships/oleObject" Target="../embeddings/oleObject406.bin"/><Relationship Id="rId5" Type="http://schemas.openxmlformats.org/officeDocument/2006/relationships/image" Target="../media/image300.wmf"/><Relationship Id="rId4" Type="http://schemas.openxmlformats.org/officeDocument/2006/relationships/oleObject" Target="../embeddings/oleObject405.bin"/></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63.xml"/><Relationship Id="rId1" Type="http://schemas.openxmlformats.org/officeDocument/2006/relationships/vmlDrawing" Target="../drawings/vmlDrawing121.vml"/><Relationship Id="rId5" Type="http://schemas.openxmlformats.org/officeDocument/2006/relationships/image" Target="../media/image294.wmf"/><Relationship Id="rId4" Type="http://schemas.openxmlformats.org/officeDocument/2006/relationships/oleObject" Target="../embeddings/oleObject407.bin"/></Relationships>
</file>

<file path=ppt/slides/_rels/slide139.xml.rels><?xml version="1.0" encoding="UTF-8" standalone="yes"?>
<Relationships xmlns="http://schemas.openxmlformats.org/package/2006/relationships"><Relationship Id="rId8" Type="http://schemas.openxmlformats.org/officeDocument/2006/relationships/oleObject" Target="../embeddings/oleObject410.bin"/><Relationship Id="rId3" Type="http://schemas.openxmlformats.org/officeDocument/2006/relationships/notesSlide" Target="../notesSlides/notesSlide138.xml"/><Relationship Id="rId7" Type="http://schemas.openxmlformats.org/officeDocument/2006/relationships/image" Target="../media/image303.wmf"/><Relationship Id="rId2" Type="http://schemas.openxmlformats.org/officeDocument/2006/relationships/slideLayout" Target="../slideLayouts/slideLayout63.xml"/><Relationship Id="rId1" Type="http://schemas.openxmlformats.org/officeDocument/2006/relationships/vmlDrawing" Target="../drawings/vmlDrawing122.vml"/><Relationship Id="rId6" Type="http://schemas.openxmlformats.org/officeDocument/2006/relationships/oleObject" Target="../embeddings/oleObject409.bin"/><Relationship Id="rId5" Type="http://schemas.openxmlformats.org/officeDocument/2006/relationships/image" Target="../media/image302.wmf"/><Relationship Id="rId4" Type="http://schemas.openxmlformats.org/officeDocument/2006/relationships/oleObject" Target="../embeddings/oleObject408.bin"/><Relationship Id="rId9" Type="http://schemas.openxmlformats.org/officeDocument/2006/relationships/image" Target="../media/image304.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13.xml"/><Relationship Id="rId7" Type="http://schemas.openxmlformats.org/officeDocument/2006/relationships/image" Target="../media/image27.wmf"/><Relationship Id="rId2" Type="http://schemas.openxmlformats.org/officeDocument/2006/relationships/slideLayout" Target="../slideLayouts/slideLayout52.xml"/><Relationship Id="rId1" Type="http://schemas.openxmlformats.org/officeDocument/2006/relationships/vmlDrawing" Target="../drawings/vmlDrawing9.vml"/><Relationship Id="rId6" Type="http://schemas.openxmlformats.org/officeDocument/2006/relationships/oleObject" Target="../embeddings/oleObject24.bin"/><Relationship Id="rId5" Type="http://schemas.openxmlformats.org/officeDocument/2006/relationships/image" Target="../media/image10.wmf"/><Relationship Id="rId4" Type="http://schemas.openxmlformats.org/officeDocument/2006/relationships/oleObject" Target="../embeddings/oleObject23.bin"/><Relationship Id="rId9" Type="http://schemas.openxmlformats.org/officeDocument/2006/relationships/image" Target="../media/image28.wmf"/></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63.xml"/><Relationship Id="rId1" Type="http://schemas.openxmlformats.org/officeDocument/2006/relationships/vmlDrawing" Target="../drawings/vmlDrawing123.vml"/><Relationship Id="rId5" Type="http://schemas.openxmlformats.org/officeDocument/2006/relationships/image" Target="../media/image305.wmf"/><Relationship Id="rId4" Type="http://schemas.openxmlformats.org/officeDocument/2006/relationships/oleObject" Target="../embeddings/oleObject411.bin"/></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40.xml"/><Relationship Id="rId7" Type="http://schemas.openxmlformats.org/officeDocument/2006/relationships/image" Target="../media/image305.wmf"/><Relationship Id="rId2" Type="http://schemas.openxmlformats.org/officeDocument/2006/relationships/slideLayout" Target="../slideLayouts/slideLayout63.xml"/><Relationship Id="rId1" Type="http://schemas.openxmlformats.org/officeDocument/2006/relationships/vmlDrawing" Target="../drawings/vmlDrawing124.vml"/><Relationship Id="rId6" Type="http://schemas.openxmlformats.org/officeDocument/2006/relationships/oleObject" Target="../embeddings/oleObject413.bin"/><Relationship Id="rId5" Type="http://schemas.openxmlformats.org/officeDocument/2006/relationships/image" Target="../media/image306.wmf"/><Relationship Id="rId4" Type="http://schemas.openxmlformats.org/officeDocument/2006/relationships/oleObject" Target="../embeddings/oleObject412.bin"/></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41.xml"/><Relationship Id="rId7" Type="http://schemas.openxmlformats.org/officeDocument/2006/relationships/image" Target="../media/image306.wmf"/><Relationship Id="rId2" Type="http://schemas.openxmlformats.org/officeDocument/2006/relationships/slideLayout" Target="../slideLayouts/slideLayout63.xml"/><Relationship Id="rId1" Type="http://schemas.openxmlformats.org/officeDocument/2006/relationships/vmlDrawing" Target="../drawings/vmlDrawing125.vml"/><Relationship Id="rId6" Type="http://schemas.openxmlformats.org/officeDocument/2006/relationships/oleObject" Target="../embeddings/oleObject415.bin"/><Relationship Id="rId5" Type="http://schemas.openxmlformats.org/officeDocument/2006/relationships/image" Target="../media/image307.wmf"/><Relationship Id="rId4" Type="http://schemas.openxmlformats.org/officeDocument/2006/relationships/oleObject" Target="../embeddings/oleObject414.bin"/></Relationships>
</file>

<file path=ppt/slides/_rels/slide143.xml.rels><?xml version="1.0" encoding="UTF-8" standalone="yes"?>
<Relationships xmlns="http://schemas.openxmlformats.org/package/2006/relationships"><Relationship Id="rId8" Type="http://schemas.openxmlformats.org/officeDocument/2006/relationships/oleObject" Target="../embeddings/oleObject418.bin"/><Relationship Id="rId3" Type="http://schemas.openxmlformats.org/officeDocument/2006/relationships/notesSlide" Target="../notesSlides/notesSlide142.xml"/><Relationship Id="rId7" Type="http://schemas.openxmlformats.org/officeDocument/2006/relationships/image" Target="../media/image308.wmf"/><Relationship Id="rId2" Type="http://schemas.openxmlformats.org/officeDocument/2006/relationships/slideLayout" Target="../slideLayouts/slideLayout63.xml"/><Relationship Id="rId1" Type="http://schemas.openxmlformats.org/officeDocument/2006/relationships/vmlDrawing" Target="../drawings/vmlDrawing126.vml"/><Relationship Id="rId6" Type="http://schemas.openxmlformats.org/officeDocument/2006/relationships/oleObject" Target="../embeddings/oleObject417.bin"/><Relationship Id="rId11" Type="http://schemas.openxmlformats.org/officeDocument/2006/relationships/image" Target="../media/image310.wmf"/><Relationship Id="rId5" Type="http://schemas.openxmlformats.org/officeDocument/2006/relationships/image" Target="../media/image307.wmf"/><Relationship Id="rId10" Type="http://schemas.openxmlformats.org/officeDocument/2006/relationships/oleObject" Target="../embeddings/oleObject419.bin"/><Relationship Id="rId4" Type="http://schemas.openxmlformats.org/officeDocument/2006/relationships/oleObject" Target="../embeddings/oleObject416.bin"/><Relationship Id="rId9" Type="http://schemas.openxmlformats.org/officeDocument/2006/relationships/image" Target="../media/image309.wmf"/></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63.xml"/><Relationship Id="rId1" Type="http://schemas.openxmlformats.org/officeDocument/2006/relationships/vmlDrawing" Target="../drawings/vmlDrawing127.vml"/><Relationship Id="rId5" Type="http://schemas.openxmlformats.org/officeDocument/2006/relationships/image" Target="../media/image311.wmf"/><Relationship Id="rId4" Type="http://schemas.openxmlformats.org/officeDocument/2006/relationships/oleObject" Target="../embeddings/oleObject420.bin"/></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3.xml"/></Relationships>
</file>

<file path=ppt/slides/_rels/slide14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45.xml"/><Relationship Id="rId1" Type="http://schemas.openxmlformats.org/officeDocument/2006/relationships/slideLayout" Target="../slideLayouts/slideLayout7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0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07.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14.xml"/><Relationship Id="rId7" Type="http://schemas.openxmlformats.org/officeDocument/2006/relationships/image" Target="../media/image29.wmf"/><Relationship Id="rId2" Type="http://schemas.openxmlformats.org/officeDocument/2006/relationships/slideLayout" Target="../slideLayouts/slideLayout52.xml"/><Relationship Id="rId1" Type="http://schemas.openxmlformats.org/officeDocument/2006/relationships/vmlDrawing" Target="../drawings/vmlDrawing10.vml"/><Relationship Id="rId6" Type="http://schemas.openxmlformats.org/officeDocument/2006/relationships/oleObject" Target="../embeddings/oleObject27.bin"/><Relationship Id="rId5" Type="http://schemas.openxmlformats.org/officeDocument/2006/relationships/image" Target="../media/image25.wmf"/><Relationship Id="rId4" Type="http://schemas.openxmlformats.org/officeDocument/2006/relationships/oleObject" Target="../embeddings/oleObject26.bin"/><Relationship Id="rId9" Type="http://schemas.openxmlformats.org/officeDocument/2006/relationships/image" Target="../media/image30.wmf"/></Relationships>
</file>

<file path=ppt/slides/_rels/slide150.xml.rels><?xml version="1.0" encoding="UTF-8" standalone="yes"?>
<Relationships xmlns="http://schemas.openxmlformats.org/package/2006/relationships"><Relationship Id="rId8" Type="http://schemas.openxmlformats.org/officeDocument/2006/relationships/oleObject" Target="../embeddings/oleObject423.bin"/><Relationship Id="rId13" Type="http://schemas.openxmlformats.org/officeDocument/2006/relationships/image" Target="../media/image315.wmf"/><Relationship Id="rId3" Type="http://schemas.openxmlformats.org/officeDocument/2006/relationships/notesSlide" Target="../notesSlides/notesSlide149.xml"/><Relationship Id="rId7" Type="http://schemas.openxmlformats.org/officeDocument/2006/relationships/image" Target="../media/image312.wmf"/><Relationship Id="rId12" Type="http://schemas.openxmlformats.org/officeDocument/2006/relationships/oleObject" Target="../embeddings/oleObject425.bin"/><Relationship Id="rId2" Type="http://schemas.openxmlformats.org/officeDocument/2006/relationships/slideLayout" Target="../slideLayouts/slideLayout107.xml"/><Relationship Id="rId1" Type="http://schemas.openxmlformats.org/officeDocument/2006/relationships/vmlDrawing" Target="../drawings/vmlDrawing128.vml"/><Relationship Id="rId6" Type="http://schemas.openxmlformats.org/officeDocument/2006/relationships/oleObject" Target="../embeddings/oleObject422.bin"/><Relationship Id="rId11" Type="http://schemas.openxmlformats.org/officeDocument/2006/relationships/image" Target="../media/image314.wmf"/><Relationship Id="rId5" Type="http://schemas.openxmlformats.org/officeDocument/2006/relationships/image" Target="../media/image25.wmf"/><Relationship Id="rId10" Type="http://schemas.openxmlformats.org/officeDocument/2006/relationships/oleObject" Target="../embeddings/oleObject424.bin"/><Relationship Id="rId4" Type="http://schemas.openxmlformats.org/officeDocument/2006/relationships/oleObject" Target="../embeddings/oleObject421.bin"/><Relationship Id="rId9" Type="http://schemas.openxmlformats.org/officeDocument/2006/relationships/image" Target="../media/image313.wmf"/></Relationships>
</file>

<file path=ppt/slides/_rels/slide151.xml.rels><?xml version="1.0" encoding="UTF-8" standalone="yes"?>
<Relationships xmlns="http://schemas.openxmlformats.org/package/2006/relationships"><Relationship Id="rId8" Type="http://schemas.openxmlformats.org/officeDocument/2006/relationships/oleObject" Target="../embeddings/oleObject428.bin"/><Relationship Id="rId3" Type="http://schemas.openxmlformats.org/officeDocument/2006/relationships/notesSlide" Target="../notesSlides/notesSlide150.xml"/><Relationship Id="rId7" Type="http://schemas.openxmlformats.org/officeDocument/2006/relationships/image" Target="../media/image317.wmf"/><Relationship Id="rId2" Type="http://schemas.openxmlformats.org/officeDocument/2006/relationships/slideLayout" Target="../slideLayouts/slideLayout107.xml"/><Relationship Id="rId1" Type="http://schemas.openxmlformats.org/officeDocument/2006/relationships/vmlDrawing" Target="../drawings/vmlDrawing129.vml"/><Relationship Id="rId6" Type="http://schemas.openxmlformats.org/officeDocument/2006/relationships/oleObject" Target="../embeddings/oleObject427.bin"/><Relationship Id="rId5" Type="http://schemas.openxmlformats.org/officeDocument/2006/relationships/image" Target="../media/image316.wmf"/><Relationship Id="rId4" Type="http://schemas.openxmlformats.org/officeDocument/2006/relationships/oleObject" Target="../embeddings/oleObject426.bin"/><Relationship Id="rId9" Type="http://schemas.openxmlformats.org/officeDocument/2006/relationships/image" Target="../media/image318.wmf"/></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85.xml"/><Relationship Id="rId1" Type="http://schemas.openxmlformats.org/officeDocument/2006/relationships/vmlDrawing" Target="../drawings/vmlDrawing130.vml"/><Relationship Id="rId5" Type="http://schemas.openxmlformats.org/officeDocument/2006/relationships/image" Target="../media/image319.wmf"/><Relationship Id="rId4" Type="http://schemas.openxmlformats.org/officeDocument/2006/relationships/oleObject" Target="../embeddings/oleObject429.bin"/></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85.xml"/><Relationship Id="rId1" Type="http://schemas.openxmlformats.org/officeDocument/2006/relationships/vmlDrawing" Target="../drawings/vmlDrawing131.vml"/><Relationship Id="rId5" Type="http://schemas.openxmlformats.org/officeDocument/2006/relationships/image" Target="../media/image320.wmf"/><Relationship Id="rId4" Type="http://schemas.openxmlformats.org/officeDocument/2006/relationships/oleObject" Target="../embeddings/oleObject430.bin"/></Relationships>
</file>

<file path=ppt/slides/_rels/slide154.xml.rels><?xml version="1.0" encoding="UTF-8" standalone="yes"?>
<Relationships xmlns="http://schemas.openxmlformats.org/package/2006/relationships"><Relationship Id="rId8" Type="http://schemas.openxmlformats.org/officeDocument/2006/relationships/oleObject" Target="../embeddings/oleObject433.bin"/><Relationship Id="rId13" Type="http://schemas.openxmlformats.org/officeDocument/2006/relationships/image" Target="../media/image325.wmf"/><Relationship Id="rId3" Type="http://schemas.openxmlformats.org/officeDocument/2006/relationships/notesSlide" Target="../notesSlides/notesSlide153.xml"/><Relationship Id="rId7" Type="http://schemas.openxmlformats.org/officeDocument/2006/relationships/image" Target="../media/image322.wmf"/><Relationship Id="rId12" Type="http://schemas.openxmlformats.org/officeDocument/2006/relationships/oleObject" Target="../embeddings/oleObject435.bin"/><Relationship Id="rId2" Type="http://schemas.openxmlformats.org/officeDocument/2006/relationships/slideLayout" Target="../slideLayouts/slideLayout85.xml"/><Relationship Id="rId1" Type="http://schemas.openxmlformats.org/officeDocument/2006/relationships/vmlDrawing" Target="../drawings/vmlDrawing132.vml"/><Relationship Id="rId6" Type="http://schemas.openxmlformats.org/officeDocument/2006/relationships/oleObject" Target="../embeddings/oleObject432.bin"/><Relationship Id="rId11" Type="http://schemas.openxmlformats.org/officeDocument/2006/relationships/image" Target="../media/image324.wmf"/><Relationship Id="rId5" Type="http://schemas.openxmlformats.org/officeDocument/2006/relationships/image" Target="../media/image321.wmf"/><Relationship Id="rId15" Type="http://schemas.openxmlformats.org/officeDocument/2006/relationships/image" Target="../media/image326.wmf"/><Relationship Id="rId10" Type="http://schemas.openxmlformats.org/officeDocument/2006/relationships/oleObject" Target="../embeddings/oleObject434.bin"/><Relationship Id="rId4" Type="http://schemas.openxmlformats.org/officeDocument/2006/relationships/oleObject" Target="../embeddings/oleObject431.bin"/><Relationship Id="rId9" Type="http://schemas.openxmlformats.org/officeDocument/2006/relationships/image" Target="../media/image323.wmf"/><Relationship Id="rId14" Type="http://schemas.openxmlformats.org/officeDocument/2006/relationships/oleObject" Target="../embeddings/oleObject436.bin"/></Relationships>
</file>

<file path=ppt/slides/_rels/slide155.xml.rels><?xml version="1.0" encoding="UTF-8" standalone="yes"?>
<Relationships xmlns="http://schemas.openxmlformats.org/package/2006/relationships"><Relationship Id="rId8" Type="http://schemas.openxmlformats.org/officeDocument/2006/relationships/oleObject" Target="../embeddings/oleObject439.bin"/><Relationship Id="rId13" Type="http://schemas.openxmlformats.org/officeDocument/2006/relationships/image" Target="../media/image331.wmf"/><Relationship Id="rId18" Type="http://schemas.openxmlformats.org/officeDocument/2006/relationships/oleObject" Target="../embeddings/oleObject444.bin"/><Relationship Id="rId26" Type="http://schemas.openxmlformats.org/officeDocument/2006/relationships/oleObject" Target="../embeddings/oleObject448.bin"/><Relationship Id="rId3" Type="http://schemas.openxmlformats.org/officeDocument/2006/relationships/notesSlide" Target="../notesSlides/notesSlide154.xml"/><Relationship Id="rId21" Type="http://schemas.openxmlformats.org/officeDocument/2006/relationships/image" Target="../media/image335.wmf"/><Relationship Id="rId7" Type="http://schemas.openxmlformats.org/officeDocument/2006/relationships/image" Target="../media/image328.wmf"/><Relationship Id="rId12" Type="http://schemas.openxmlformats.org/officeDocument/2006/relationships/oleObject" Target="../embeddings/oleObject441.bin"/><Relationship Id="rId17" Type="http://schemas.openxmlformats.org/officeDocument/2006/relationships/image" Target="../media/image333.wmf"/><Relationship Id="rId25" Type="http://schemas.openxmlformats.org/officeDocument/2006/relationships/image" Target="../media/image337.wmf"/><Relationship Id="rId2" Type="http://schemas.openxmlformats.org/officeDocument/2006/relationships/slideLayout" Target="../slideLayouts/slideLayout85.xml"/><Relationship Id="rId16" Type="http://schemas.openxmlformats.org/officeDocument/2006/relationships/oleObject" Target="../embeddings/oleObject443.bin"/><Relationship Id="rId20" Type="http://schemas.openxmlformats.org/officeDocument/2006/relationships/oleObject" Target="../embeddings/oleObject445.bin"/><Relationship Id="rId29" Type="http://schemas.openxmlformats.org/officeDocument/2006/relationships/image" Target="../media/image339.wmf"/><Relationship Id="rId1" Type="http://schemas.openxmlformats.org/officeDocument/2006/relationships/vmlDrawing" Target="../drawings/vmlDrawing133.vml"/><Relationship Id="rId6" Type="http://schemas.openxmlformats.org/officeDocument/2006/relationships/oleObject" Target="../embeddings/oleObject438.bin"/><Relationship Id="rId11" Type="http://schemas.openxmlformats.org/officeDocument/2006/relationships/image" Target="../media/image330.wmf"/><Relationship Id="rId24" Type="http://schemas.openxmlformats.org/officeDocument/2006/relationships/oleObject" Target="../embeddings/oleObject447.bin"/><Relationship Id="rId5" Type="http://schemas.openxmlformats.org/officeDocument/2006/relationships/image" Target="../media/image327.wmf"/><Relationship Id="rId15" Type="http://schemas.openxmlformats.org/officeDocument/2006/relationships/image" Target="../media/image332.wmf"/><Relationship Id="rId23" Type="http://schemas.openxmlformats.org/officeDocument/2006/relationships/image" Target="../media/image336.wmf"/><Relationship Id="rId28" Type="http://schemas.openxmlformats.org/officeDocument/2006/relationships/oleObject" Target="../embeddings/oleObject449.bin"/><Relationship Id="rId10" Type="http://schemas.openxmlformats.org/officeDocument/2006/relationships/oleObject" Target="../embeddings/oleObject440.bin"/><Relationship Id="rId19" Type="http://schemas.openxmlformats.org/officeDocument/2006/relationships/image" Target="../media/image334.wmf"/><Relationship Id="rId31" Type="http://schemas.openxmlformats.org/officeDocument/2006/relationships/image" Target="../media/image340.wmf"/><Relationship Id="rId4" Type="http://schemas.openxmlformats.org/officeDocument/2006/relationships/oleObject" Target="../embeddings/oleObject437.bin"/><Relationship Id="rId9" Type="http://schemas.openxmlformats.org/officeDocument/2006/relationships/image" Target="../media/image329.wmf"/><Relationship Id="rId14" Type="http://schemas.openxmlformats.org/officeDocument/2006/relationships/oleObject" Target="../embeddings/oleObject442.bin"/><Relationship Id="rId22" Type="http://schemas.openxmlformats.org/officeDocument/2006/relationships/oleObject" Target="../embeddings/oleObject446.bin"/><Relationship Id="rId27" Type="http://schemas.openxmlformats.org/officeDocument/2006/relationships/image" Target="../media/image338.wmf"/><Relationship Id="rId30" Type="http://schemas.openxmlformats.org/officeDocument/2006/relationships/oleObject" Target="../embeddings/oleObject450.bin"/></Relationships>
</file>

<file path=ppt/slides/_rels/slide156.xml.rels><?xml version="1.0" encoding="UTF-8" standalone="yes"?>
<Relationships xmlns="http://schemas.openxmlformats.org/package/2006/relationships"><Relationship Id="rId8" Type="http://schemas.openxmlformats.org/officeDocument/2006/relationships/oleObject" Target="../embeddings/oleObject453.bin"/><Relationship Id="rId3" Type="http://schemas.openxmlformats.org/officeDocument/2006/relationships/notesSlide" Target="../notesSlides/notesSlide155.xml"/><Relationship Id="rId7" Type="http://schemas.openxmlformats.org/officeDocument/2006/relationships/image" Target="../media/image342.wmf"/><Relationship Id="rId2" Type="http://schemas.openxmlformats.org/officeDocument/2006/relationships/slideLayout" Target="../slideLayouts/slideLayout85.xml"/><Relationship Id="rId1" Type="http://schemas.openxmlformats.org/officeDocument/2006/relationships/vmlDrawing" Target="../drawings/vmlDrawing134.vml"/><Relationship Id="rId6" Type="http://schemas.openxmlformats.org/officeDocument/2006/relationships/oleObject" Target="../embeddings/oleObject452.bin"/><Relationship Id="rId11" Type="http://schemas.openxmlformats.org/officeDocument/2006/relationships/image" Target="../media/image344.wmf"/><Relationship Id="rId5" Type="http://schemas.openxmlformats.org/officeDocument/2006/relationships/image" Target="../media/image341.wmf"/><Relationship Id="rId10" Type="http://schemas.openxmlformats.org/officeDocument/2006/relationships/oleObject" Target="../embeddings/oleObject454.bin"/><Relationship Id="rId4" Type="http://schemas.openxmlformats.org/officeDocument/2006/relationships/oleObject" Target="../embeddings/oleObject451.bin"/><Relationship Id="rId9" Type="http://schemas.openxmlformats.org/officeDocument/2006/relationships/image" Target="../media/image343.wmf"/></Relationships>
</file>

<file path=ppt/slides/_rels/slide157.xml.rels><?xml version="1.0" encoding="UTF-8" standalone="yes"?>
<Relationships xmlns="http://schemas.openxmlformats.org/package/2006/relationships"><Relationship Id="rId8" Type="http://schemas.openxmlformats.org/officeDocument/2006/relationships/oleObject" Target="../embeddings/oleObject457.bin"/><Relationship Id="rId3" Type="http://schemas.openxmlformats.org/officeDocument/2006/relationships/notesSlide" Target="../notesSlides/notesSlide156.xml"/><Relationship Id="rId7" Type="http://schemas.openxmlformats.org/officeDocument/2006/relationships/image" Target="../media/image341.wmf"/><Relationship Id="rId2" Type="http://schemas.openxmlformats.org/officeDocument/2006/relationships/slideLayout" Target="../slideLayouts/slideLayout85.xml"/><Relationship Id="rId1" Type="http://schemas.openxmlformats.org/officeDocument/2006/relationships/vmlDrawing" Target="../drawings/vmlDrawing135.vml"/><Relationship Id="rId6" Type="http://schemas.openxmlformats.org/officeDocument/2006/relationships/oleObject" Target="../embeddings/oleObject456.bin"/><Relationship Id="rId5" Type="http://schemas.openxmlformats.org/officeDocument/2006/relationships/image" Target="../media/image345.wmf"/><Relationship Id="rId4" Type="http://schemas.openxmlformats.org/officeDocument/2006/relationships/oleObject" Target="../embeddings/oleObject455.bin"/><Relationship Id="rId9" Type="http://schemas.openxmlformats.org/officeDocument/2006/relationships/image" Target="../media/image342.wmf"/></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57.xml"/><Relationship Id="rId7" Type="http://schemas.openxmlformats.org/officeDocument/2006/relationships/image" Target="../media/image345.wmf"/><Relationship Id="rId2" Type="http://schemas.openxmlformats.org/officeDocument/2006/relationships/slideLayout" Target="../slideLayouts/slideLayout85.xml"/><Relationship Id="rId1" Type="http://schemas.openxmlformats.org/officeDocument/2006/relationships/vmlDrawing" Target="../drawings/vmlDrawing136.vml"/><Relationship Id="rId6" Type="http://schemas.openxmlformats.org/officeDocument/2006/relationships/oleObject" Target="../embeddings/oleObject459.bin"/><Relationship Id="rId5" Type="http://schemas.openxmlformats.org/officeDocument/2006/relationships/image" Target="../media/image319.wmf"/><Relationship Id="rId4" Type="http://schemas.openxmlformats.org/officeDocument/2006/relationships/oleObject" Target="../embeddings/oleObject458.bin"/></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63.xml"/><Relationship Id="rId1" Type="http://schemas.openxmlformats.org/officeDocument/2006/relationships/vmlDrawing" Target="../drawings/vmlDrawing137.vml"/><Relationship Id="rId5" Type="http://schemas.openxmlformats.org/officeDocument/2006/relationships/image" Target="../media/image346.wmf"/><Relationship Id="rId4" Type="http://schemas.openxmlformats.org/officeDocument/2006/relationships/oleObject" Target="../embeddings/oleObject460.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notesSlide" Target="../notesSlides/notesSlide15.xml"/><Relationship Id="rId7" Type="http://schemas.openxmlformats.org/officeDocument/2006/relationships/image" Target="../media/image32.wmf"/><Relationship Id="rId2" Type="http://schemas.openxmlformats.org/officeDocument/2006/relationships/slideLayout" Target="../slideLayouts/slideLayout52.xml"/><Relationship Id="rId1" Type="http://schemas.openxmlformats.org/officeDocument/2006/relationships/vmlDrawing" Target="../drawings/vmlDrawing11.vml"/><Relationship Id="rId6" Type="http://schemas.openxmlformats.org/officeDocument/2006/relationships/oleObject" Target="../embeddings/oleObject30.bin"/><Relationship Id="rId5" Type="http://schemas.openxmlformats.org/officeDocument/2006/relationships/image" Target="../media/image31.w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33.wmf"/></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6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63.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63.xml"/><Relationship Id="rId1" Type="http://schemas.openxmlformats.org/officeDocument/2006/relationships/vmlDrawing" Target="../drawings/vmlDrawing138.vml"/><Relationship Id="rId5" Type="http://schemas.openxmlformats.org/officeDocument/2006/relationships/image" Target="../media/image347.wmf"/><Relationship Id="rId4" Type="http://schemas.openxmlformats.org/officeDocument/2006/relationships/oleObject" Target="../embeddings/oleObject461.bin"/></Relationships>
</file>

<file path=ppt/slides/_rels/slide163.xml.rels><?xml version="1.0" encoding="UTF-8" standalone="yes"?>
<Relationships xmlns="http://schemas.openxmlformats.org/package/2006/relationships"><Relationship Id="rId8" Type="http://schemas.openxmlformats.org/officeDocument/2006/relationships/oleObject" Target="../embeddings/oleObject464.bin"/><Relationship Id="rId3" Type="http://schemas.openxmlformats.org/officeDocument/2006/relationships/notesSlide" Target="../notesSlides/notesSlide162.xml"/><Relationship Id="rId7" Type="http://schemas.openxmlformats.org/officeDocument/2006/relationships/image" Target="../media/image349.wmf"/><Relationship Id="rId2" Type="http://schemas.openxmlformats.org/officeDocument/2006/relationships/slideLayout" Target="../slideLayouts/slideLayout63.xml"/><Relationship Id="rId1" Type="http://schemas.openxmlformats.org/officeDocument/2006/relationships/vmlDrawing" Target="../drawings/vmlDrawing139.vml"/><Relationship Id="rId6" Type="http://schemas.openxmlformats.org/officeDocument/2006/relationships/oleObject" Target="../embeddings/oleObject463.bin"/><Relationship Id="rId5" Type="http://schemas.openxmlformats.org/officeDocument/2006/relationships/image" Target="../media/image348.wmf"/><Relationship Id="rId4" Type="http://schemas.openxmlformats.org/officeDocument/2006/relationships/oleObject" Target="../embeddings/oleObject462.bin"/><Relationship Id="rId9" Type="http://schemas.openxmlformats.org/officeDocument/2006/relationships/image" Target="../media/image350.wmf"/></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63.xml"/></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64.xml"/><Relationship Id="rId7" Type="http://schemas.openxmlformats.org/officeDocument/2006/relationships/image" Target="../media/image352.wmf"/><Relationship Id="rId2" Type="http://schemas.openxmlformats.org/officeDocument/2006/relationships/slideLayout" Target="../slideLayouts/slideLayout63.xml"/><Relationship Id="rId1" Type="http://schemas.openxmlformats.org/officeDocument/2006/relationships/vmlDrawing" Target="../drawings/vmlDrawing140.vml"/><Relationship Id="rId6" Type="http://schemas.openxmlformats.org/officeDocument/2006/relationships/oleObject" Target="../embeddings/oleObject466.bin"/><Relationship Id="rId5" Type="http://schemas.openxmlformats.org/officeDocument/2006/relationships/image" Target="../media/image351.wmf"/><Relationship Id="rId4" Type="http://schemas.openxmlformats.org/officeDocument/2006/relationships/oleObject" Target="../embeddings/oleObject465.bin"/></Relationships>
</file>

<file path=ppt/slides/_rels/slide166.xml.rels><?xml version="1.0" encoding="UTF-8" standalone="yes"?>
<Relationships xmlns="http://schemas.openxmlformats.org/package/2006/relationships"><Relationship Id="rId8" Type="http://schemas.openxmlformats.org/officeDocument/2006/relationships/oleObject" Target="../embeddings/oleObject469.bin"/><Relationship Id="rId3" Type="http://schemas.openxmlformats.org/officeDocument/2006/relationships/notesSlide" Target="../notesSlides/notesSlide165.xml"/><Relationship Id="rId7" Type="http://schemas.openxmlformats.org/officeDocument/2006/relationships/image" Target="../media/image354.wmf"/><Relationship Id="rId2" Type="http://schemas.openxmlformats.org/officeDocument/2006/relationships/slideLayout" Target="../slideLayouts/slideLayout63.xml"/><Relationship Id="rId1" Type="http://schemas.openxmlformats.org/officeDocument/2006/relationships/vmlDrawing" Target="../drawings/vmlDrawing141.vml"/><Relationship Id="rId6" Type="http://schemas.openxmlformats.org/officeDocument/2006/relationships/oleObject" Target="../embeddings/oleObject468.bin"/><Relationship Id="rId11" Type="http://schemas.openxmlformats.org/officeDocument/2006/relationships/image" Target="../media/image356.wmf"/><Relationship Id="rId5" Type="http://schemas.openxmlformats.org/officeDocument/2006/relationships/image" Target="../media/image353.wmf"/><Relationship Id="rId10" Type="http://schemas.openxmlformats.org/officeDocument/2006/relationships/oleObject" Target="../embeddings/oleObject470.bin"/><Relationship Id="rId4" Type="http://schemas.openxmlformats.org/officeDocument/2006/relationships/oleObject" Target="../embeddings/oleObject467.bin"/><Relationship Id="rId9" Type="http://schemas.openxmlformats.org/officeDocument/2006/relationships/image" Target="../media/image355.wmf"/></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63.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63.xml"/><Relationship Id="rId1" Type="http://schemas.openxmlformats.org/officeDocument/2006/relationships/vmlDrawing" Target="../drawings/vmlDrawing142.vml"/><Relationship Id="rId5" Type="http://schemas.openxmlformats.org/officeDocument/2006/relationships/image" Target="../media/image357.wmf"/><Relationship Id="rId4" Type="http://schemas.openxmlformats.org/officeDocument/2006/relationships/oleObject" Target="../embeddings/oleObject471.bin"/></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68.xml"/><Relationship Id="rId7" Type="http://schemas.openxmlformats.org/officeDocument/2006/relationships/image" Target="../media/image345.wmf"/><Relationship Id="rId2" Type="http://schemas.openxmlformats.org/officeDocument/2006/relationships/slideLayout" Target="../slideLayouts/slideLayout63.xml"/><Relationship Id="rId1" Type="http://schemas.openxmlformats.org/officeDocument/2006/relationships/vmlDrawing" Target="../drawings/vmlDrawing143.vml"/><Relationship Id="rId6" Type="http://schemas.openxmlformats.org/officeDocument/2006/relationships/oleObject" Target="../embeddings/oleObject473.bin"/><Relationship Id="rId5" Type="http://schemas.openxmlformats.org/officeDocument/2006/relationships/image" Target="../media/image319.wmf"/><Relationship Id="rId4" Type="http://schemas.openxmlformats.org/officeDocument/2006/relationships/oleObject" Target="../embeddings/oleObject472.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38.wmf"/><Relationship Id="rId18" Type="http://schemas.openxmlformats.org/officeDocument/2006/relationships/oleObject" Target="../embeddings/oleObject40.bin"/><Relationship Id="rId3" Type="http://schemas.openxmlformats.org/officeDocument/2006/relationships/notesSlide" Target="../notesSlides/notesSlide16.xml"/><Relationship Id="rId21" Type="http://schemas.openxmlformats.org/officeDocument/2006/relationships/oleObject" Target="../embeddings/oleObject42.bin"/><Relationship Id="rId7" Type="http://schemas.openxmlformats.org/officeDocument/2006/relationships/image" Target="../media/image35.wmf"/><Relationship Id="rId12" Type="http://schemas.openxmlformats.org/officeDocument/2006/relationships/oleObject" Target="../embeddings/oleObject37.bin"/><Relationship Id="rId17" Type="http://schemas.openxmlformats.org/officeDocument/2006/relationships/image" Target="../media/image40.wmf"/><Relationship Id="rId2" Type="http://schemas.openxmlformats.org/officeDocument/2006/relationships/slideLayout" Target="../slideLayouts/slideLayout52.xml"/><Relationship Id="rId16" Type="http://schemas.openxmlformats.org/officeDocument/2006/relationships/oleObject" Target="../embeddings/oleObject39.bin"/><Relationship Id="rId20" Type="http://schemas.openxmlformats.org/officeDocument/2006/relationships/oleObject" Target="../embeddings/oleObject41.bin"/><Relationship Id="rId1" Type="http://schemas.openxmlformats.org/officeDocument/2006/relationships/vmlDrawing" Target="../drawings/vmlDrawing12.vml"/><Relationship Id="rId6" Type="http://schemas.openxmlformats.org/officeDocument/2006/relationships/oleObject" Target="../embeddings/oleObject34.bin"/><Relationship Id="rId11" Type="http://schemas.openxmlformats.org/officeDocument/2006/relationships/image" Target="../media/image37.wmf"/><Relationship Id="rId24" Type="http://schemas.openxmlformats.org/officeDocument/2006/relationships/oleObject" Target="../embeddings/oleObject45.bin"/><Relationship Id="rId5" Type="http://schemas.openxmlformats.org/officeDocument/2006/relationships/image" Target="../media/image34.wmf"/><Relationship Id="rId15" Type="http://schemas.openxmlformats.org/officeDocument/2006/relationships/image" Target="../media/image39.wmf"/><Relationship Id="rId23" Type="http://schemas.openxmlformats.org/officeDocument/2006/relationships/oleObject" Target="../embeddings/oleObject44.bin"/><Relationship Id="rId10" Type="http://schemas.openxmlformats.org/officeDocument/2006/relationships/oleObject" Target="../embeddings/oleObject36.bin"/><Relationship Id="rId19" Type="http://schemas.openxmlformats.org/officeDocument/2006/relationships/image" Target="../media/image33.wmf"/><Relationship Id="rId4" Type="http://schemas.openxmlformats.org/officeDocument/2006/relationships/oleObject" Target="../embeddings/oleObject33.bin"/><Relationship Id="rId9" Type="http://schemas.openxmlformats.org/officeDocument/2006/relationships/image" Target="../media/image36.wmf"/><Relationship Id="rId14" Type="http://schemas.openxmlformats.org/officeDocument/2006/relationships/oleObject" Target="../embeddings/oleObject38.bin"/><Relationship Id="rId22" Type="http://schemas.openxmlformats.org/officeDocument/2006/relationships/oleObject" Target="../embeddings/oleObject43.bin"/></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63.xml"/><Relationship Id="rId1" Type="http://schemas.openxmlformats.org/officeDocument/2006/relationships/vmlDrawing" Target="../drawings/vmlDrawing144.vml"/><Relationship Id="rId5" Type="http://schemas.openxmlformats.org/officeDocument/2006/relationships/image" Target="../media/image346.wmf"/><Relationship Id="rId4" Type="http://schemas.openxmlformats.org/officeDocument/2006/relationships/oleObject" Target="../embeddings/oleObject474.bin"/></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63.xml"/></Relationships>
</file>

<file path=ppt/slides/_rels/slide172.xml.rels><?xml version="1.0" encoding="UTF-8" standalone="yes"?>
<Relationships xmlns="http://schemas.openxmlformats.org/package/2006/relationships"><Relationship Id="rId8" Type="http://schemas.openxmlformats.org/officeDocument/2006/relationships/oleObject" Target="../embeddings/oleObject477.bin"/><Relationship Id="rId13" Type="http://schemas.openxmlformats.org/officeDocument/2006/relationships/image" Target="../media/image15.wmf"/><Relationship Id="rId3" Type="http://schemas.openxmlformats.org/officeDocument/2006/relationships/notesSlide" Target="../notesSlides/notesSlide171.xml"/><Relationship Id="rId7" Type="http://schemas.openxmlformats.org/officeDocument/2006/relationships/image" Target="../media/image359.wmf"/><Relationship Id="rId12" Type="http://schemas.openxmlformats.org/officeDocument/2006/relationships/oleObject" Target="../embeddings/oleObject479.bin"/><Relationship Id="rId2" Type="http://schemas.openxmlformats.org/officeDocument/2006/relationships/slideLayout" Target="../slideLayouts/slideLayout63.xml"/><Relationship Id="rId1" Type="http://schemas.openxmlformats.org/officeDocument/2006/relationships/vmlDrawing" Target="../drawings/vmlDrawing145.vml"/><Relationship Id="rId6" Type="http://schemas.openxmlformats.org/officeDocument/2006/relationships/oleObject" Target="../embeddings/oleObject476.bin"/><Relationship Id="rId11" Type="http://schemas.openxmlformats.org/officeDocument/2006/relationships/image" Target="../media/image21.wmf"/><Relationship Id="rId5" Type="http://schemas.openxmlformats.org/officeDocument/2006/relationships/image" Target="../media/image358.wmf"/><Relationship Id="rId15" Type="http://schemas.openxmlformats.org/officeDocument/2006/relationships/image" Target="../media/image360.wmf"/><Relationship Id="rId10" Type="http://schemas.openxmlformats.org/officeDocument/2006/relationships/oleObject" Target="../embeddings/oleObject478.bin"/><Relationship Id="rId4" Type="http://schemas.openxmlformats.org/officeDocument/2006/relationships/oleObject" Target="../embeddings/oleObject475.bin"/><Relationship Id="rId9" Type="http://schemas.openxmlformats.org/officeDocument/2006/relationships/image" Target="../media/image20.wmf"/><Relationship Id="rId14" Type="http://schemas.openxmlformats.org/officeDocument/2006/relationships/oleObject" Target="../embeddings/oleObject480.bin"/></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63.xml"/><Relationship Id="rId1" Type="http://schemas.openxmlformats.org/officeDocument/2006/relationships/vmlDrawing" Target="../drawings/vmlDrawing146.vml"/><Relationship Id="rId5" Type="http://schemas.openxmlformats.org/officeDocument/2006/relationships/image" Target="../media/image361.wmf"/><Relationship Id="rId4" Type="http://schemas.openxmlformats.org/officeDocument/2006/relationships/oleObject" Target="../embeddings/oleObject481.bin"/></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63.xml"/><Relationship Id="rId1" Type="http://schemas.openxmlformats.org/officeDocument/2006/relationships/vmlDrawing" Target="../drawings/vmlDrawing147.vml"/><Relationship Id="rId5" Type="http://schemas.openxmlformats.org/officeDocument/2006/relationships/image" Target="../media/image362.wmf"/><Relationship Id="rId4" Type="http://schemas.openxmlformats.org/officeDocument/2006/relationships/oleObject" Target="../embeddings/oleObject482.bin"/></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74.xml"/><Relationship Id="rId7" Type="http://schemas.openxmlformats.org/officeDocument/2006/relationships/image" Target="../media/image364.wmf"/><Relationship Id="rId2" Type="http://schemas.openxmlformats.org/officeDocument/2006/relationships/slideLayout" Target="../slideLayouts/slideLayout63.xml"/><Relationship Id="rId1" Type="http://schemas.openxmlformats.org/officeDocument/2006/relationships/vmlDrawing" Target="../drawings/vmlDrawing148.vml"/><Relationship Id="rId6" Type="http://schemas.openxmlformats.org/officeDocument/2006/relationships/oleObject" Target="../embeddings/oleObject484.bin"/><Relationship Id="rId5" Type="http://schemas.openxmlformats.org/officeDocument/2006/relationships/image" Target="../media/image363.wmf"/><Relationship Id="rId4" Type="http://schemas.openxmlformats.org/officeDocument/2006/relationships/oleObject" Target="../embeddings/oleObject483.bin"/></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63.xml"/></Relationships>
</file>

<file path=ppt/slides/_rels/slide177.xml.rels><?xml version="1.0" encoding="UTF-8" standalone="yes"?>
<Relationships xmlns="http://schemas.openxmlformats.org/package/2006/relationships"><Relationship Id="rId8" Type="http://schemas.openxmlformats.org/officeDocument/2006/relationships/oleObject" Target="../embeddings/oleObject487.bin"/><Relationship Id="rId3" Type="http://schemas.openxmlformats.org/officeDocument/2006/relationships/notesSlide" Target="../notesSlides/notesSlide176.xml"/><Relationship Id="rId7" Type="http://schemas.openxmlformats.org/officeDocument/2006/relationships/image" Target="../media/image366.wmf"/><Relationship Id="rId2" Type="http://schemas.openxmlformats.org/officeDocument/2006/relationships/slideLayout" Target="../slideLayouts/slideLayout63.xml"/><Relationship Id="rId1" Type="http://schemas.openxmlformats.org/officeDocument/2006/relationships/vmlDrawing" Target="../drawings/vmlDrawing149.vml"/><Relationship Id="rId6" Type="http://schemas.openxmlformats.org/officeDocument/2006/relationships/oleObject" Target="../embeddings/oleObject486.bin"/><Relationship Id="rId5" Type="http://schemas.openxmlformats.org/officeDocument/2006/relationships/image" Target="../media/image365.wmf"/><Relationship Id="rId4" Type="http://schemas.openxmlformats.org/officeDocument/2006/relationships/oleObject" Target="../embeddings/oleObject485.bin"/><Relationship Id="rId9" Type="http://schemas.openxmlformats.org/officeDocument/2006/relationships/image" Target="../media/image367.wmf"/></Relationships>
</file>

<file path=ppt/slides/_rels/slide178.xml.rels><?xml version="1.0" encoding="UTF-8" standalone="yes"?>
<Relationships xmlns="http://schemas.openxmlformats.org/package/2006/relationships"><Relationship Id="rId8" Type="http://schemas.openxmlformats.org/officeDocument/2006/relationships/oleObject" Target="../embeddings/oleObject490.bin"/><Relationship Id="rId3" Type="http://schemas.openxmlformats.org/officeDocument/2006/relationships/notesSlide" Target="../notesSlides/notesSlide177.xml"/><Relationship Id="rId7" Type="http://schemas.openxmlformats.org/officeDocument/2006/relationships/image" Target="../media/image369.wmf"/><Relationship Id="rId2" Type="http://schemas.openxmlformats.org/officeDocument/2006/relationships/slideLayout" Target="../slideLayouts/slideLayout63.xml"/><Relationship Id="rId1" Type="http://schemas.openxmlformats.org/officeDocument/2006/relationships/vmlDrawing" Target="../drawings/vmlDrawing150.vml"/><Relationship Id="rId6" Type="http://schemas.openxmlformats.org/officeDocument/2006/relationships/oleObject" Target="../embeddings/oleObject489.bin"/><Relationship Id="rId11" Type="http://schemas.openxmlformats.org/officeDocument/2006/relationships/image" Target="../media/image371.wmf"/><Relationship Id="rId5" Type="http://schemas.openxmlformats.org/officeDocument/2006/relationships/image" Target="../media/image368.wmf"/><Relationship Id="rId10" Type="http://schemas.openxmlformats.org/officeDocument/2006/relationships/oleObject" Target="../embeddings/oleObject491.bin"/><Relationship Id="rId4" Type="http://schemas.openxmlformats.org/officeDocument/2006/relationships/oleObject" Target="../embeddings/oleObject488.bin"/><Relationship Id="rId9" Type="http://schemas.openxmlformats.org/officeDocument/2006/relationships/image" Target="../media/image370.wmf"/></Relationships>
</file>

<file path=ppt/slides/_rels/slide179.xml.rels><?xml version="1.0" encoding="UTF-8" standalone="yes"?>
<Relationships xmlns="http://schemas.openxmlformats.org/package/2006/relationships"><Relationship Id="rId8" Type="http://schemas.openxmlformats.org/officeDocument/2006/relationships/oleObject" Target="../embeddings/oleObject494.bin"/><Relationship Id="rId13" Type="http://schemas.openxmlformats.org/officeDocument/2006/relationships/image" Target="../media/image376.wmf"/><Relationship Id="rId18" Type="http://schemas.openxmlformats.org/officeDocument/2006/relationships/slide" Target="slide181.xml"/><Relationship Id="rId3" Type="http://schemas.openxmlformats.org/officeDocument/2006/relationships/notesSlide" Target="../notesSlides/notesSlide178.xml"/><Relationship Id="rId7" Type="http://schemas.openxmlformats.org/officeDocument/2006/relationships/image" Target="../media/image373.wmf"/><Relationship Id="rId12" Type="http://schemas.openxmlformats.org/officeDocument/2006/relationships/oleObject" Target="../embeddings/oleObject496.bin"/><Relationship Id="rId17" Type="http://schemas.openxmlformats.org/officeDocument/2006/relationships/image" Target="../media/image378.wmf"/><Relationship Id="rId2" Type="http://schemas.openxmlformats.org/officeDocument/2006/relationships/slideLayout" Target="../slideLayouts/slideLayout85.xml"/><Relationship Id="rId16" Type="http://schemas.openxmlformats.org/officeDocument/2006/relationships/oleObject" Target="../embeddings/oleObject498.bin"/><Relationship Id="rId20" Type="http://schemas.openxmlformats.org/officeDocument/2006/relationships/image" Target="../media/image379.wmf"/><Relationship Id="rId1" Type="http://schemas.openxmlformats.org/officeDocument/2006/relationships/vmlDrawing" Target="../drawings/vmlDrawing151.vml"/><Relationship Id="rId6" Type="http://schemas.openxmlformats.org/officeDocument/2006/relationships/oleObject" Target="../embeddings/oleObject493.bin"/><Relationship Id="rId11" Type="http://schemas.openxmlformats.org/officeDocument/2006/relationships/image" Target="../media/image375.wmf"/><Relationship Id="rId5" Type="http://schemas.openxmlformats.org/officeDocument/2006/relationships/image" Target="../media/image372.wmf"/><Relationship Id="rId15" Type="http://schemas.openxmlformats.org/officeDocument/2006/relationships/image" Target="../media/image377.wmf"/><Relationship Id="rId10" Type="http://schemas.openxmlformats.org/officeDocument/2006/relationships/oleObject" Target="../embeddings/oleObject495.bin"/><Relationship Id="rId19" Type="http://schemas.openxmlformats.org/officeDocument/2006/relationships/oleObject" Target="../embeddings/oleObject499.bin"/><Relationship Id="rId4" Type="http://schemas.openxmlformats.org/officeDocument/2006/relationships/oleObject" Target="../embeddings/oleObject492.bin"/><Relationship Id="rId9" Type="http://schemas.openxmlformats.org/officeDocument/2006/relationships/image" Target="../media/image374.wmf"/><Relationship Id="rId14" Type="http://schemas.openxmlformats.org/officeDocument/2006/relationships/oleObject" Target="../embeddings/oleObject497.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image" Target="../media/image44.wmf"/><Relationship Id="rId3" Type="http://schemas.openxmlformats.org/officeDocument/2006/relationships/notesSlide" Target="../notesSlides/notesSlide17.xml"/><Relationship Id="rId7" Type="http://schemas.openxmlformats.org/officeDocument/2006/relationships/image" Target="../media/image41.wmf"/><Relationship Id="rId12" Type="http://schemas.openxmlformats.org/officeDocument/2006/relationships/oleObject" Target="../embeddings/oleObject50.bin"/><Relationship Id="rId17" Type="http://schemas.openxmlformats.org/officeDocument/2006/relationships/image" Target="../media/image46.wmf"/><Relationship Id="rId2" Type="http://schemas.openxmlformats.org/officeDocument/2006/relationships/slideLayout" Target="../slideLayouts/slideLayout52.xml"/><Relationship Id="rId16" Type="http://schemas.openxmlformats.org/officeDocument/2006/relationships/oleObject" Target="../embeddings/oleObject52.bin"/><Relationship Id="rId1" Type="http://schemas.openxmlformats.org/officeDocument/2006/relationships/vmlDrawing" Target="../drawings/vmlDrawing13.vml"/><Relationship Id="rId6" Type="http://schemas.openxmlformats.org/officeDocument/2006/relationships/oleObject" Target="../embeddings/oleObject47.bin"/><Relationship Id="rId11" Type="http://schemas.openxmlformats.org/officeDocument/2006/relationships/image" Target="../media/image43.wmf"/><Relationship Id="rId5" Type="http://schemas.openxmlformats.org/officeDocument/2006/relationships/image" Target="../media/image34.wmf"/><Relationship Id="rId15" Type="http://schemas.openxmlformats.org/officeDocument/2006/relationships/image" Target="../media/image45.wmf"/><Relationship Id="rId10" Type="http://schemas.openxmlformats.org/officeDocument/2006/relationships/oleObject" Target="../embeddings/oleObject49.bin"/><Relationship Id="rId4" Type="http://schemas.openxmlformats.org/officeDocument/2006/relationships/oleObject" Target="../embeddings/oleObject46.bin"/><Relationship Id="rId9" Type="http://schemas.openxmlformats.org/officeDocument/2006/relationships/image" Target="../media/image42.wmf"/><Relationship Id="rId14" Type="http://schemas.openxmlformats.org/officeDocument/2006/relationships/oleObject" Target="../embeddings/oleObject51.bin"/></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85.xml"/><Relationship Id="rId1" Type="http://schemas.openxmlformats.org/officeDocument/2006/relationships/vmlDrawing" Target="../drawings/vmlDrawing152.vml"/><Relationship Id="rId6" Type="http://schemas.openxmlformats.org/officeDocument/2006/relationships/slide" Target="slide182.xml"/><Relationship Id="rId5" Type="http://schemas.openxmlformats.org/officeDocument/2006/relationships/image" Target="../media/image380.wmf"/><Relationship Id="rId4" Type="http://schemas.openxmlformats.org/officeDocument/2006/relationships/oleObject" Target="../embeddings/oleObject500.bin"/></Relationships>
</file>

<file path=ppt/slides/_rels/slide181.xml.rels><?xml version="1.0" encoding="UTF-8" standalone="yes"?>
<Relationships xmlns="http://schemas.openxmlformats.org/package/2006/relationships"><Relationship Id="rId8" Type="http://schemas.openxmlformats.org/officeDocument/2006/relationships/oleObject" Target="../embeddings/oleObject503.bin"/><Relationship Id="rId13" Type="http://schemas.openxmlformats.org/officeDocument/2006/relationships/oleObject" Target="../embeddings/oleObject507.bin"/><Relationship Id="rId3" Type="http://schemas.openxmlformats.org/officeDocument/2006/relationships/notesSlide" Target="../notesSlides/notesSlide180.xml"/><Relationship Id="rId7" Type="http://schemas.openxmlformats.org/officeDocument/2006/relationships/image" Target="../media/image382.wmf"/><Relationship Id="rId12" Type="http://schemas.openxmlformats.org/officeDocument/2006/relationships/oleObject" Target="../embeddings/oleObject506.bin"/><Relationship Id="rId17" Type="http://schemas.openxmlformats.org/officeDocument/2006/relationships/slide" Target="slide179.xml"/><Relationship Id="rId2" Type="http://schemas.openxmlformats.org/officeDocument/2006/relationships/slideLayout" Target="../slideLayouts/slideLayout85.xml"/><Relationship Id="rId16" Type="http://schemas.openxmlformats.org/officeDocument/2006/relationships/image" Target="../media/image384.wmf"/><Relationship Id="rId1" Type="http://schemas.openxmlformats.org/officeDocument/2006/relationships/vmlDrawing" Target="../drawings/vmlDrawing153.vml"/><Relationship Id="rId6" Type="http://schemas.openxmlformats.org/officeDocument/2006/relationships/oleObject" Target="../embeddings/oleObject502.bin"/><Relationship Id="rId11" Type="http://schemas.openxmlformats.org/officeDocument/2006/relationships/oleObject" Target="../embeddings/oleObject505.bin"/><Relationship Id="rId5" Type="http://schemas.openxmlformats.org/officeDocument/2006/relationships/image" Target="../media/image381.wmf"/><Relationship Id="rId15" Type="http://schemas.openxmlformats.org/officeDocument/2006/relationships/oleObject" Target="../embeddings/oleObject508.bin"/><Relationship Id="rId10" Type="http://schemas.openxmlformats.org/officeDocument/2006/relationships/oleObject" Target="../embeddings/oleObject504.bin"/><Relationship Id="rId4" Type="http://schemas.openxmlformats.org/officeDocument/2006/relationships/oleObject" Target="../embeddings/oleObject501.bin"/><Relationship Id="rId9" Type="http://schemas.openxmlformats.org/officeDocument/2006/relationships/image" Target="../media/image33.wmf"/><Relationship Id="rId14" Type="http://schemas.openxmlformats.org/officeDocument/2006/relationships/image" Target="../media/image383.wmf"/></Relationships>
</file>

<file path=ppt/slides/_rels/slide182.xml.rels><?xml version="1.0" encoding="UTF-8" standalone="yes"?>
<Relationships xmlns="http://schemas.openxmlformats.org/package/2006/relationships"><Relationship Id="rId8" Type="http://schemas.openxmlformats.org/officeDocument/2006/relationships/oleObject" Target="../embeddings/oleObject511.bin"/><Relationship Id="rId3" Type="http://schemas.openxmlformats.org/officeDocument/2006/relationships/notesSlide" Target="../notesSlides/notesSlide181.xml"/><Relationship Id="rId7" Type="http://schemas.openxmlformats.org/officeDocument/2006/relationships/image" Target="../media/image386.wmf"/><Relationship Id="rId2" Type="http://schemas.openxmlformats.org/officeDocument/2006/relationships/slideLayout" Target="../slideLayouts/slideLayout85.xml"/><Relationship Id="rId1" Type="http://schemas.openxmlformats.org/officeDocument/2006/relationships/vmlDrawing" Target="../drawings/vmlDrawing154.vml"/><Relationship Id="rId6" Type="http://schemas.openxmlformats.org/officeDocument/2006/relationships/oleObject" Target="../embeddings/oleObject510.bin"/><Relationship Id="rId5" Type="http://schemas.openxmlformats.org/officeDocument/2006/relationships/image" Target="../media/image385.wmf"/><Relationship Id="rId4" Type="http://schemas.openxmlformats.org/officeDocument/2006/relationships/oleObject" Target="../embeddings/oleObject509.bin"/><Relationship Id="rId9" Type="http://schemas.openxmlformats.org/officeDocument/2006/relationships/image" Target="../media/image387.wmf"/></Relationships>
</file>

<file path=ppt/slides/_rels/slide183.xml.rels><?xml version="1.0" encoding="UTF-8" standalone="yes"?>
<Relationships xmlns="http://schemas.openxmlformats.org/package/2006/relationships"><Relationship Id="rId8" Type="http://schemas.openxmlformats.org/officeDocument/2006/relationships/oleObject" Target="../embeddings/oleObject514.bin"/><Relationship Id="rId13" Type="http://schemas.openxmlformats.org/officeDocument/2006/relationships/image" Target="../media/image392.wmf"/><Relationship Id="rId3" Type="http://schemas.openxmlformats.org/officeDocument/2006/relationships/notesSlide" Target="../notesSlides/notesSlide182.xml"/><Relationship Id="rId7" Type="http://schemas.openxmlformats.org/officeDocument/2006/relationships/image" Target="../media/image389.wmf"/><Relationship Id="rId12" Type="http://schemas.openxmlformats.org/officeDocument/2006/relationships/oleObject" Target="../embeddings/oleObject516.bin"/><Relationship Id="rId2" Type="http://schemas.openxmlformats.org/officeDocument/2006/relationships/slideLayout" Target="../slideLayouts/slideLayout85.xml"/><Relationship Id="rId1" Type="http://schemas.openxmlformats.org/officeDocument/2006/relationships/vmlDrawing" Target="../drawings/vmlDrawing155.vml"/><Relationship Id="rId6" Type="http://schemas.openxmlformats.org/officeDocument/2006/relationships/oleObject" Target="../embeddings/oleObject513.bin"/><Relationship Id="rId11" Type="http://schemas.openxmlformats.org/officeDocument/2006/relationships/image" Target="../media/image391.wmf"/><Relationship Id="rId5" Type="http://schemas.openxmlformats.org/officeDocument/2006/relationships/image" Target="../media/image388.wmf"/><Relationship Id="rId15" Type="http://schemas.openxmlformats.org/officeDocument/2006/relationships/image" Target="../media/image393.wmf"/><Relationship Id="rId10" Type="http://schemas.openxmlformats.org/officeDocument/2006/relationships/oleObject" Target="../embeddings/oleObject515.bin"/><Relationship Id="rId4" Type="http://schemas.openxmlformats.org/officeDocument/2006/relationships/oleObject" Target="../embeddings/oleObject512.bin"/><Relationship Id="rId9" Type="http://schemas.openxmlformats.org/officeDocument/2006/relationships/image" Target="../media/image390.wmf"/><Relationship Id="rId14" Type="http://schemas.openxmlformats.org/officeDocument/2006/relationships/oleObject" Target="../embeddings/oleObject517.bin"/></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63.xml"/><Relationship Id="rId1" Type="http://schemas.openxmlformats.org/officeDocument/2006/relationships/vmlDrawing" Target="../drawings/vmlDrawing156.vml"/><Relationship Id="rId5" Type="http://schemas.openxmlformats.org/officeDocument/2006/relationships/image" Target="../media/image394.wmf"/><Relationship Id="rId4" Type="http://schemas.openxmlformats.org/officeDocument/2006/relationships/oleObject" Target="../embeddings/oleObject518.bin"/></Relationships>
</file>

<file path=ppt/slides/_rels/slide185.xml.rels><?xml version="1.0" encoding="UTF-8" standalone="yes"?>
<Relationships xmlns="http://schemas.openxmlformats.org/package/2006/relationships"><Relationship Id="rId8" Type="http://schemas.openxmlformats.org/officeDocument/2006/relationships/oleObject" Target="../embeddings/oleObject521.bin"/><Relationship Id="rId13" Type="http://schemas.openxmlformats.org/officeDocument/2006/relationships/image" Target="../media/image399.wmf"/><Relationship Id="rId3" Type="http://schemas.openxmlformats.org/officeDocument/2006/relationships/notesSlide" Target="../notesSlides/notesSlide184.xml"/><Relationship Id="rId7" Type="http://schemas.openxmlformats.org/officeDocument/2006/relationships/image" Target="../media/image396.wmf"/><Relationship Id="rId12" Type="http://schemas.openxmlformats.org/officeDocument/2006/relationships/oleObject" Target="../embeddings/oleObject523.bin"/><Relationship Id="rId2" Type="http://schemas.openxmlformats.org/officeDocument/2006/relationships/slideLayout" Target="../slideLayouts/slideLayout63.xml"/><Relationship Id="rId1" Type="http://schemas.openxmlformats.org/officeDocument/2006/relationships/vmlDrawing" Target="../drawings/vmlDrawing157.vml"/><Relationship Id="rId6" Type="http://schemas.openxmlformats.org/officeDocument/2006/relationships/oleObject" Target="../embeddings/oleObject520.bin"/><Relationship Id="rId11" Type="http://schemas.openxmlformats.org/officeDocument/2006/relationships/image" Target="../media/image398.wmf"/><Relationship Id="rId5" Type="http://schemas.openxmlformats.org/officeDocument/2006/relationships/image" Target="../media/image395.wmf"/><Relationship Id="rId10" Type="http://schemas.openxmlformats.org/officeDocument/2006/relationships/oleObject" Target="../embeddings/oleObject522.bin"/><Relationship Id="rId4" Type="http://schemas.openxmlformats.org/officeDocument/2006/relationships/oleObject" Target="../embeddings/oleObject519.bin"/><Relationship Id="rId9" Type="http://schemas.openxmlformats.org/officeDocument/2006/relationships/image" Target="../media/image397.wmf"/></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85.xml"/><Relationship Id="rId7" Type="http://schemas.openxmlformats.org/officeDocument/2006/relationships/image" Target="../media/image401.wmf"/><Relationship Id="rId2" Type="http://schemas.openxmlformats.org/officeDocument/2006/relationships/slideLayout" Target="../slideLayouts/slideLayout63.xml"/><Relationship Id="rId1" Type="http://schemas.openxmlformats.org/officeDocument/2006/relationships/vmlDrawing" Target="../drawings/vmlDrawing158.vml"/><Relationship Id="rId6" Type="http://schemas.openxmlformats.org/officeDocument/2006/relationships/oleObject" Target="../embeddings/oleObject525.bin"/><Relationship Id="rId5" Type="http://schemas.openxmlformats.org/officeDocument/2006/relationships/image" Target="../media/image400.wmf"/><Relationship Id="rId4" Type="http://schemas.openxmlformats.org/officeDocument/2006/relationships/oleObject" Target="../embeddings/oleObject524.bin"/></Relationships>
</file>

<file path=ppt/slides/_rels/slide187.xml.rels><?xml version="1.0" encoding="UTF-8" standalone="yes"?>
<Relationships xmlns="http://schemas.openxmlformats.org/package/2006/relationships"><Relationship Id="rId8" Type="http://schemas.openxmlformats.org/officeDocument/2006/relationships/oleObject" Target="../embeddings/oleObject528.bin"/><Relationship Id="rId13" Type="http://schemas.openxmlformats.org/officeDocument/2006/relationships/image" Target="../media/image406.wmf"/><Relationship Id="rId3" Type="http://schemas.openxmlformats.org/officeDocument/2006/relationships/notesSlide" Target="../notesSlides/notesSlide186.xml"/><Relationship Id="rId7" Type="http://schemas.openxmlformats.org/officeDocument/2006/relationships/image" Target="../media/image403.wmf"/><Relationship Id="rId12" Type="http://schemas.openxmlformats.org/officeDocument/2006/relationships/oleObject" Target="../embeddings/oleObject530.bin"/><Relationship Id="rId2" Type="http://schemas.openxmlformats.org/officeDocument/2006/relationships/slideLayout" Target="../slideLayouts/slideLayout63.xml"/><Relationship Id="rId1" Type="http://schemas.openxmlformats.org/officeDocument/2006/relationships/vmlDrawing" Target="../drawings/vmlDrawing159.vml"/><Relationship Id="rId6" Type="http://schemas.openxmlformats.org/officeDocument/2006/relationships/oleObject" Target="../embeddings/oleObject527.bin"/><Relationship Id="rId11" Type="http://schemas.openxmlformats.org/officeDocument/2006/relationships/image" Target="../media/image405.wmf"/><Relationship Id="rId5" Type="http://schemas.openxmlformats.org/officeDocument/2006/relationships/image" Target="../media/image402.wmf"/><Relationship Id="rId15" Type="http://schemas.openxmlformats.org/officeDocument/2006/relationships/image" Target="../media/image407.wmf"/><Relationship Id="rId10" Type="http://schemas.openxmlformats.org/officeDocument/2006/relationships/oleObject" Target="../embeddings/oleObject529.bin"/><Relationship Id="rId4" Type="http://schemas.openxmlformats.org/officeDocument/2006/relationships/oleObject" Target="../embeddings/oleObject526.bin"/><Relationship Id="rId9" Type="http://schemas.openxmlformats.org/officeDocument/2006/relationships/image" Target="../media/image404.wmf"/><Relationship Id="rId14" Type="http://schemas.openxmlformats.org/officeDocument/2006/relationships/oleObject" Target="../embeddings/oleObject531.bin"/></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63.xml"/><Relationship Id="rId1" Type="http://schemas.openxmlformats.org/officeDocument/2006/relationships/vmlDrawing" Target="../drawings/vmlDrawing160.vml"/><Relationship Id="rId5" Type="http://schemas.openxmlformats.org/officeDocument/2006/relationships/image" Target="../media/image408.wmf"/><Relationship Id="rId4" Type="http://schemas.openxmlformats.org/officeDocument/2006/relationships/oleObject" Target="../embeddings/oleObject532.bin"/></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8.wmf"/><Relationship Id="rId2" Type="http://schemas.openxmlformats.org/officeDocument/2006/relationships/slideLayout" Target="../slideLayouts/slideLayout52.xml"/><Relationship Id="rId1" Type="http://schemas.openxmlformats.org/officeDocument/2006/relationships/vmlDrawing" Target="../drawings/vmlDrawing14.vml"/><Relationship Id="rId6" Type="http://schemas.openxmlformats.org/officeDocument/2006/relationships/oleObject" Target="../embeddings/oleObject54.bin"/><Relationship Id="rId5" Type="http://schemas.openxmlformats.org/officeDocument/2006/relationships/image" Target="../media/image47.wmf"/><Relationship Id="rId4" Type="http://schemas.openxmlformats.org/officeDocument/2006/relationships/oleObject" Target="../embeddings/oleObject53.bin"/></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63.xml"/><Relationship Id="rId1" Type="http://schemas.openxmlformats.org/officeDocument/2006/relationships/vmlDrawing" Target="../drawings/vmlDrawing161.vml"/><Relationship Id="rId5" Type="http://schemas.openxmlformats.org/officeDocument/2006/relationships/image" Target="../media/image409.wmf"/><Relationship Id="rId4" Type="http://schemas.openxmlformats.org/officeDocument/2006/relationships/oleObject" Target="../embeddings/oleObject533.bin"/></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90.xml"/><Relationship Id="rId7" Type="http://schemas.openxmlformats.org/officeDocument/2006/relationships/image" Target="../media/image411.wmf"/><Relationship Id="rId2" Type="http://schemas.openxmlformats.org/officeDocument/2006/relationships/slideLayout" Target="../slideLayouts/slideLayout63.xml"/><Relationship Id="rId1" Type="http://schemas.openxmlformats.org/officeDocument/2006/relationships/vmlDrawing" Target="../drawings/vmlDrawing162.vml"/><Relationship Id="rId6" Type="http://schemas.openxmlformats.org/officeDocument/2006/relationships/oleObject" Target="../embeddings/oleObject535.bin"/><Relationship Id="rId5" Type="http://schemas.openxmlformats.org/officeDocument/2006/relationships/image" Target="../media/image410.wmf"/><Relationship Id="rId4" Type="http://schemas.openxmlformats.org/officeDocument/2006/relationships/oleObject" Target="../embeddings/oleObject534.bin"/></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85.xml"/></Relationships>
</file>

<file path=ppt/slides/_rels/slide193.xml.rels><?xml version="1.0" encoding="UTF-8" standalone="yes"?>
<Relationships xmlns="http://schemas.openxmlformats.org/package/2006/relationships"><Relationship Id="rId8" Type="http://schemas.openxmlformats.org/officeDocument/2006/relationships/oleObject" Target="../embeddings/oleObject538.bin"/><Relationship Id="rId3" Type="http://schemas.openxmlformats.org/officeDocument/2006/relationships/notesSlide" Target="../notesSlides/notesSlide192.xml"/><Relationship Id="rId7" Type="http://schemas.openxmlformats.org/officeDocument/2006/relationships/image" Target="../media/image74.wmf"/><Relationship Id="rId2" Type="http://schemas.openxmlformats.org/officeDocument/2006/relationships/slideLayout" Target="../slideLayouts/slideLayout63.xml"/><Relationship Id="rId1" Type="http://schemas.openxmlformats.org/officeDocument/2006/relationships/vmlDrawing" Target="../drawings/vmlDrawing163.vml"/><Relationship Id="rId6" Type="http://schemas.openxmlformats.org/officeDocument/2006/relationships/oleObject" Target="../embeddings/oleObject537.bin"/><Relationship Id="rId5" Type="http://schemas.openxmlformats.org/officeDocument/2006/relationships/image" Target="../media/image73.wmf"/><Relationship Id="rId4" Type="http://schemas.openxmlformats.org/officeDocument/2006/relationships/oleObject" Target="../embeddings/oleObject536.bin"/><Relationship Id="rId9" Type="http://schemas.openxmlformats.org/officeDocument/2006/relationships/image" Target="../media/image75.wmf"/></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93.xml"/><Relationship Id="rId7" Type="http://schemas.openxmlformats.org/officeDocument/2006/relationships/image" Target="../media/image412.wmf"/><Relationship Id="rId2" Type="http://schemas.openxmlformats.org/officeDocument/2006/relationships/slideLayout" Target="../slideLayouts/slideLayout63.xml"/><Relationship Id="rId1" Type="http://schemas.openxmlformats.org/officeDocument/2006/relationships/vmlDrawing" Target="../drawings/vmlDrawing164.vml"/><Relationship Id="rId6" Type="http://schemas.openxmlformats.org/officeDocument/2006/relationships/oleObject" Target="../embeddings/oleObject540.bin"/><Relationship Id="rId5" Type="http://schemas.openxmlformats.org/officeDocument/2006/relationships/image" Target="../media/image113.wmf"/><Relationship Id="rId4" Type="http://schemas.openxmlformats.org/officeDocument/2006/relationships/oleObject" Target="../embeddings/oleObject539.bin"/></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63.xml"/><Relationship Id="rId1" Type="http://schemas.openxmlformats.org/officeDocument/2006/relationships/vmlDrawing" Target="../drawings/vmlDrawing165.vml"/><Relationship Id="rId5" Type="http://schemas.openxmlformats.org/officeDocument/2006/relationships/image" Target="../media/image413.wmf"/><Relationship Id="rId4" Type="http://schemas.openxmlformats.org/officeDocument/2006/relationships/oleObject" Target="../embeddings/oleObject541.bin"/></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63.xml"/><Relationship Id="rId1" Type="http://schemas.openxmlformats.org/officeDocument/2006/relationships/vmlDrawing" Target="../drawings/vmlDrawing166.vml"/><Relationship Id="rId5" Type="http://schemas.openxmlformats.org/officeDocument/2006/relationships/image" Target="../media/image146.wmf"/><Relationship Id="rId4" Type="http://schemas.openxmlformats.org/officeDocument/2006/relationships/oleObject" Target="../embeddings/oleObject542.bin"/></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63.xml"/><Relationship Id="rId1" Type="http://schemas.openxmlformats.org/officeDocument/2006/relationships/vmlDrawing" Target="../drawings/vmlDrawing167.vml"/><Relationship Id="rId5" Type="http://schemas.openxmlformats.org/officeDocument/2006/relationships/image" Target="../media/image232.wmf"/><Relationship Id="rId4" Type="http://schemas.openxmlformats.org/officeDocument/2006/relationships/oleObject" Target="../embeddings/oleObject543.bin"/></Relationships>
</file>

<file path=ppt/slides/_rels/slide198.xml.rels><?xml version="1.0" encoding="UTF-8" standalone="yes"?>
<Relationships xmlns="http://schemas.openxmlformats.org/package/2006/relationships"><Relationship Id="rId8" Type="http://schemas.openxmlformats.org/officeDocument/2006/relationships/oleObject" Target="../embeddings/oleObject546.bin"/><Relationship Id="rId13" Type="http://schemas.openxmlformats.org/officeDocument/2006/relationships/image" Target="../media/image163.wmf"/><Relationship Id="rId3" Type="http://schemas.openxmlformats.org/officeDocument/2006/relationships/notesSlide" Target="../notesSlides/notesSlide197.xml"/><Relationship Id="rId7" Type="http://schemas.openxmlformats.org/officeDocument/2006/relationships/image" Target="../media/image157.wmf"/><Relationship Id="rId12" Type="http://schemas.openxmlformats.org/officeDocument/2006/relationships/oleObject" Target="../embeddings/oleObject548.bin"/><Relationship Id="rId2" Type="http://schemas.openxmlformats.org/officeDocument/2006/relationships/slideLayout" Target="../slideLayouts/slideLayout63.xml"/><Relationship Id="rId1" Type="http://schemas.openxmlformats.org/officeDocument/2006/relationships/vmlDrawing" Target="../drawings/vmlDrawing168.vml"/><Relationship Id="rId6" Type="http://schemas.openxmlformats.org/officeDocument/2006/relationships/oleObject" Target="../embeddings/oleObject545.bin"/><Relationship Id="rId11" Type="http://schemas.openxmlformats.org/officeDocument/2006/relationships/image" Target="../media/image162.wmf"/><Relationship Id="rId5" Type="http://schemas.openxmlformats.org/officeDocument/2006/relationships/image" Target="../media/image156.wmf"/><Relationship Id="rId15" Type="http://schemas.openxmlformats.org/officeDocument/2006/relationships/image" Target="../media/image164.wmf"/><Relationship Id="rId10" Type="http://schemas.openxmlformats.org/officeDocument/2006/relationships/oleObject" Target="../embeddings/oleObject547.bin"/><Relationship Id="rId4" Type="http://schemas.openxmlformats.org/officeDocument/2006/relationships/oleObject" Target="../embeddings/oleObject544.bin"/><Relationship Id="rId9" Type="http://schemas.openxmlformats.org/officeDocument/2006/relationships/image" Target="../media/image158.wmf"/><Relationship Id="rId14" Type="http://schemas.openxmlformats.org/officeDocument/2006/relationships/oleObject" Target="../embeddings/oleObject549.bin"/></Relationships>
</file>

<file path=ppt/slides/_rels/slide199.xml.rels><?xml version="1.0" encoding="UTF-8" standalone="yes"?>
<Relationships xmlns="http://schemas.openxmlformats.org/package/2006/relationships"><Relationship Id="rId8" Type="http://schemas.openxmlformats.org/officeDocument/2006/relationships/oleObject" Target="../embeddings/oleObject552.bin"/><Relationship Id="rId3" Type="http://schemas.openxmlformats.org/officeDocument/2006/relationships/notesSlide" Target="../notesSlides/notesSlide198.xml"/><Relationship Id="rId7" Type="http://schemas.openxmlformats.org/officeDocument/2006/relationships/image" Target="../media/image415.wmf"/><Relationship Id="rId2" Type="http://schemas.openxmlformats.org/officeDocument/2006/relationships/slideLayout" Target="../slideLayouts/slideLayout63.xml"/><Relationship Id="rId1" Type="http://schemas.openxmlformats.org/officeDocument/2006/relationships/vmlDrawing" Target="../drawings/vmlDrawing169.vml"/><Relationship Id="rId6" Type="http://schemas.openxmlformats.org/officeDocument/2006/relationships/oleObject" Target="../embeddings/oleObject551.bin"/><Relationship Id="rId11" Type="http://schemas.openxmlformats.org/officeDocument/2006/relationships/image" Target="../media/image417.wmf"/><Relationship Id="rId5" Type="http://schemas.openxmlformats.org/officeDocument/2006/relationships/image" Target="../media/image414.wmf"/><Relationship Id="rId10" Type="http://schemas.openxmlformats.org/officeDocument/2006/relationships/oleObject" Target="../embeddings/oleObject553.bin"/><Relationship Id="rId4" Type="http://schemas.openxmlformats.org/officeDocument/2006/relationships/oleObject" Target="../embeddings/oleObject550.bin"/><Relationship Id="rId9" Type="http://schemas.openxmlformats.org/officeDocument/2006/relationships/image" Target="../media/image416.wmf"/></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2.xml"/><Relationship Id="rId1" Type="http://schemas.openxmlformats.org/officeDocument/2006/relationships/vmlDrawing" Target="../drawings/vmlDrawing15.vml"/><Relationship Id="rId5" Type="http://schemas.openxmlformats.org/officeDocument/2006/relationships/image" Target="../media/image49.wmf"/><Relationship Id="rId4" Type="http://schemas.openxmlformats.org/officeDocument/2006/relationships/oleObject" Target="../embeddings/oleObject55.bin"/></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6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63.xm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85.xml"/><Relationship Id="rId1" Type="http://schemas.openxmlformats.org/officeDocument/2006/relationships/vmlDrawing" Target="../drawings/vmlDrawing170.vml"/><Relationship Id="rId5" Type="http://schemas.openxmlformats.org/officeDocument/2006/relationships/image" Target="../media/image357.wmf"/><Relationship Id="rId4" Type="http://schemas.openxmlformats.org/officeDocument/2006/relationships/oleObject" Target="../embeddings/oleObject554.bin"/></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85.xml"/><Relationship Id="rId1" Type="http://schemas.openxmlformats.org/officeDocument/2006/relationships/vmlDrawing" Target="../drawings/vmlDrawing171.vml"/><Relationship Id="rId5" Type="http://schemas.openxmlformats.org/officeDocument/2006/relationships/image" Target="../media/image319.wmf"/><Relationship Id="rId4" Type="http://schemas.openxmlformats.org/officeDocument/2006/relationships/oleObject" Target="../embeddings/oleObject555.bin"/></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85.xml"/></Relationships>
</file>

<file path=ppt/slides/_rels/slide205.xml.rels><?xml version="1.0" encoding="UTF-8" standalone="yes"?>
<Relationships xmlns="http://schemas.openxmlformats.org/package/2006/relationships"><Relationship Id="rId8" Type="http://schemas.openxmlformats.org/officeDocument/2006/relationships/oleObject" Target="../embeddings/oleObject558.bin"/><Relationship Id="rId3" Type="http://schemas.openxmlformats.org/officeDocument/2006/relationships/notesSlide" Target="../notesSlides/notesSlide204.xml"/><Relationship Id="rId7" Type="http://schemas.openxmlformats.org/officeDocument/2006/relationships/image" Target="../media/image163.wmf"/><Relationship Id="rId2" Type="http://schemas.openxmlformats.org/officeDocument/2006/relationships/slideLayout" Target="../slideLayouts/slideLayout85.xml"/><Relationship Id="rId1" Type="http://schemas.openxmlformats.org/officeDocument/2006/relationships/vmlDrawing" Target="../drawings/vmlDrawing172.vml"/><Relationship Id="rId6" Type="http://schemas.openxmlformats.org/officeDocument/2006/relationships/oleObject" Target="../embeddings/oleObject557.bin"/><Relationship Id="rId5" Type="http://schemas.openxmlformats.org/officeDocument/2006/relationships/image" Target="../media/image162.wmf"/><Relationship Id="rId4" Type="http://schemas.openxmlformats.org/officeDocument/2006/relationships/oleObject" Target="../embeddings/oleObject556.bin"/><Relationship Id="rId9" Type="http://schemas.openxmlformats.org/officeDocument/2006/relationships/image" Target="../media/image164.wmf"/></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18.xml"/></Relationships>
</file>

<file path=ppt/slides/_rels/slide207.xml.rels><?xml version="1.0" encoding="UTF-8" standalone="yes"?>
<Relationships xmlns="http://schemas.openxmlformats.org/package/2006/relationships"><Relationship Id="rId8" Type="http://schemas.openxmlformats.org/officeDocument/2006/relationships/oleObject" Target="../embeddings/oleObject561.bin"/><Relationship Id="rId3" Type="http://schemas.openxmlformats.org/officeDocument/2006/relationships/notesSlide" Target="../notesSlides/notesSlide206.xml"/><Relationship Id="rId7" Type="http://schemas.openxmlformats.org/officeDocument/2006/relationships/image" Target="../media/image415.wmf"/><Relationship Id="rId2" Type="http://schemas.openxmlformats.org/officeDocument/2006/relationships/slideLayout" Target="../slideLayouts/slideLayout85.xml"/><Relationship Id="rId1" Type="http://schemas.openxmlformats.org/officeDocument/2006/relationships/vmlDrawing" Target="../drawings/vmlDrawing173.vml"/><Relationship Id="rId6" Type="http://schemas.openxmlformats.org/officeDocument/2006/relationships/oleObject" Target="../embeddings/oleObject560.bin"/><Relationship Id="rId11" Type="http://schemas.openxmlformats.org/officeDocument/2006/relationships/image" Target="../media/image417.wmf"/><Relationship Id="rId5" Type="http://schemas.openxmlformats.org/officeDocument/2006/relationships/image" Target="../media/image414.wmf"/><Relationship Id="rId10" Type="http://schemas.openxmlformats.org/officeDocument/2006/relationships/oleObject" Target="../embeddings/oleObject562.bin"/><Relationship Id="rId4" Type="http://schemas.openxmlformats.org/officeDocument/2006/relationships/oleObject" Target="../embeddings/oleObject559.bin"/><Relationship Id="rId9" Type="http://schemas.openxmlformats.org/officeDocument/2006/relationships/image" Target="../media/image416.wmf"/></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8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3.xml"/><Relationship Id="rId1" Type="http://schemas.openxmlformats.org/officeDocument/2006/relationships/vmlDrawing" Target="../drawings/vmlDrawing16.vml"/><Relationship Id="rId5" Type="http://schemas.openxmlformats.org/officeDocument/2006/relationships/image" Target="../media/image34.wmf"/><Relationship Id="rId4" Type="http://schemas.openxmlformats.org/officeDocument/2006/relationships/oleObject" Target="../embeddings/oleObject56.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39.wmf"/><Relationship Id="rId3" Type="http://schemas.openxmlformats.org/officeDocument/2006/relationships/notesSlide" Target="../notesSlides/notesSlide21.xml"/><Relationship Id="rId7" Type="http://schemas.openxmlformats.org/officeDocument/2006/relationships/image" Target="../media/image36.wmf"/><Relationship Id="rId12" Type="http://schemas.openxmlformats.org/officeDocument/2006/relationships/oleObject" Target="../embeddings/oleObject61.bin"/><Relationship Id="rId2" Type="http://schemas.openxmlformats.org/officeDocument/2006/relationships/slideLayout" Target="../slideLayouts/slideLayout52.xml"/><Relationship Id="rId1" Type="http://schemas.openxmlformats.org/officeDocument/2006/relationships/vmlDrawing" Target="../drawings/vmlDrawing17.vml"/><Relationship Id="rId6" Type="http://schemas.openxmlformats.org/officeDocument/2006/relationships/oleObject" Target="../embeddings/oleObject58.bin"/><Relationship Id="rId11" Type="http://schemas.openxmlformats.org/officeDocument/2006/relationships/image" Target="../media/image38.wmf"/><Relationship Id="rId5" Type="http://schemas.openxmlformats.org/officeDocument/2006/relationships/image" Target="../media/image35.wmf"/><Relationship Id="rId15" Type="http://schemas.openxmlformats.org/officeDocument/2006/relationships/image" Target="../media/image40.wmf"/><Relationship Id="rId10" Type="http://schemas.openxmlformats.org/officeDocument/2006/relationships/oleObject" Target="../embeddings/oleObject60.bin"/><Relationship Id="rId4" Type="http://schemas.openxmlformats.org/officeDocument/2006/relationships/oleObject" Target="../embeddings/oleObject57.bin"/><Relationship Id="rId9" Type="http://schemas.openxmlformats.org/officeDocument/2006/relationships/image" Target="../media/image37.wmf"/><Relationship Id="rId14" Type="http://schemas.openxmlformats.org/officeDocument/2006/relationships/oleObject" Target="../embeddings/oleObject62.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65.bin"/><Relationship Id="rId3" Type="http://schemas.openxmlformats.org/officeDocument/2006/relationships/notesSlide" Target="../notesSlides/notesSlide22.xml"/><Relationship Id="rId7" Type="http://schemas.openxmlformats.org/officeDocument/2006/relationships/image" Target="../media/image51.wmf"/><Relationship Id="rId2" Type="http://schemas.openxmlformats.org/officeDocument/2006/relationships/slideLayout" Target="../slideLayouts/slideLayout63.xml"/><Relationship Id="rId1" Type="http://schemas.openxmlformats.org/officeDocument/2006/relationships/vmlDrawing" Target="../drawings/vmlDrawing18.vml"/><Relationship Id="rId6" Type="http://schemas.openxmlformats.org/officeDocument/2006/relationships/oleObject" Target="../embeddings/oleObject64.bin"/><Relationship Id="rId11" Type="http://schemas.openxmlformats.org/officeDocument/2006/relationships/image" Target="../media/image53.wmf"/><Relationship Id="rId5" Type="http://schemas.openxmlformats.org/officeDocument/2006/relationships/image" Target="../media/image50.wmf"/><Relationship Id="rId10" Type="http://schemas.openxmlformats.org/officeDocument/2006/relationships/oleObject" Target="../embeddings/oleObject66.bin"/><Relationship Id="rId4" Type="http://schemas.openxmlformats.org/officeDocument/2006/relationships/oleObject" Target="../embeddings/oleObject63.bin"/><Relationship Id="rId9" Type="http://schemas.openxmlformats.org/officeDocument/2006/relationships/image" Target="../media/image52.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69.bin"/><Relationship Id="rId3" Type="http://schemas.openxmlformats.org/officeDocument/2006/relationships/notesSlide" Target="../notesSlides/notesSlide23.xml"/><Relationship Id="rId7" Type="http://schemas.openxmlformats.org/officeDocument/2006/relationships/image" Target="../media/image54.wmf"/><Relationship Id="rId2" Type="http://schemas.openxmlformats.org/officeDocument/2006/relationships/slideLayout" Target="../slideLayouts/slideLayout63.xml"/><Relationship Id="rId1" Type="http://schemas.openxmlformats.org/officeDocument/2006/relationships/vmlDrawing" Target="../drawings/vmlDrawing19.vml"/><Relationship Id="rId6" Type="http://schemas.openxmlformats.org/officeDocument/2006/relationships/oleObject" Target="../embeddings/oleObject68.bin"/><Relationship Id="rId11" Type="http://schemas.openxmlformats.org/officeDocument/2006/relationships/image" Target="../media/image56.wmf"/><Relationship Id="rId5" Type="http://schemas.openxmlformats.org/officeDocument/2006/relationships/image" Target="../media/image50.wmf"/><Relationship Id="rId10" Type="http://schemas.openxmlformats.org/officeDocument/2006/relationships/oleObject" Target="../embeddings/oleObject70.bin"/><Relationship Id="rId4" Type="http://schemas.openxmlformats.org/officeDocument/2006/relationships/oleObject" Target="../embeddings/oleObject67.bin"/><Relationship Id="rId9" Type="http://schemas.openxmlformats.org/officeDocument/2006/relationships/image" Target="../media/image55.w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73.bin"/><Relationship Id="rId3" Type="http://schemas.openxmlformats.org/officeDocument/2006/relationships/notesSlide" Target="../notesSlides/notesSlide24.xml"/><Relationship Id="rId7" Type="http://schemas.openxmlformats.org/officeDocument/2006/relationships/image" Target="../media/image58.wmf"/><Relationship Id="rId2" Type="http://schemas.openxmlformats.org/officeDocument/2006/relationships/slideLayout" Target="../slideLayouts/slideLayout63.xml"/><Relationship Id="rId1" Type="http://schemas.openxmlformats.org/officeDocument/2006/relationships/vmlDrawing" Target="../drawings/vmlDrawing20.vml"/><Relationship Id="rId6" Type="http://schemas.openxmlformats.org/officeDocument/2006/relationships/oleObject" Target="../embeddings/oleObject72.bin"/><Relationship Id="rId5" Type="http://schemas.openxmlformats.org/officeDocument/2006/relationships/image" Target="../media/image57.wmf"/><Relationship Id="rId4" Type="http://schemas.openxmlformats.org/officeDocument/2006/relationships/oleObject" Target="../embeddings/oleObject71.bin"/><Relationship Id="rId9" Type="http://schemas.openxmlformats.org/officeDocument/2006/relationships/image" Target="../media/image59.w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3.xml"/><Relationship Id="rId1" Type="http://schemas.openxmlformats.org/officeDocument/2006/relationships/vmlDrawing" Target="../drawings/vmlDrawing21.vml"/><Relationship Id="rId5" Type="http://schemas.openxmlformats.org/officeDocument/2006/relationships/image" Target="../media/image60.wmf"/><Relationship Id="rId4" Type="http://schemas.openxmlformats.org/officeDocument/2006/relationships/oleObject" Target="../embeddings/oleObject74.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62.wmf"/><Relationship Id="rId2" Type="http://schemas.openxmlformats.org/officeDocument/2006/relationships/slideLayout" Target="../slideLayouts/slideLayout63.xml"/><Relationship Id="rId1" Type="http://schemas.openxmlformats.org/officeDocument/2006/relationships/vmlDrawing" Target="../drawings/vmlDrawing22.vml"/><Relationship Id="rId6" Type="http://schemas.openxmlformats.org/officeDocument/2006/relationships/oleObject" Target="../embeddings/oleObject76.bin"/><Relationship Id="rId5" Type="http://schemas.openxmlformats.org/officeDocument/2006/relationships/image" Target="../media/image61.wmf"/><Relationship Id="rId4" Type="http://schemas.openxmlformats.org/officeDocument/2006/relationships/oleObject" Target="../embeddings/oleObject75.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63.wmf"/><Relationship Id="rId2" Type="http://schemas.openxmlformats.org/officeDocument/2006/relationships/slideLayout" Target="../slideLayouts/slideLayout63.xml"/><Relationship Id="rId1" Type="http://schemas.openxmlformats.org/officeDocument/2006/relationships/vmlDrawing" Target="../drawings/vmlDrawing23.vml"/><Relationship Id="rId6" Type="http://schemas.openxmlformats.org/officeDocument/2006/relationships/oleObject" Target="../embeddings/oleObject78.bin"/><Relationship Id="rId5" Type="http://schemas.openxmlformats.org/officeDocument/2006/relationships/image" Target="../media/image62.wmf"/><Relationship Id="rId4" Type="http://schemas.openxmlformats.org/officeDocument/2006/relationships/oleObject" Target="../embeddings/oleObject77.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64.wmf"/><Relationship Id="rId2" Type="http://schemas.openxmlformats.org/officeDocument/2006/relationships/slideLayout" Target="../slideLayouts/slideLayout63.xml"/><Relationship Id="rId1" Type="http://schemas.openxmlformats.org/officeDocument/2006/relationships/vmlDrawing" Target="../drawings/vmlDrawing24.vml"/><Relationship Id="rId6" Type="http://schemas.openxmlformats.org/officeDocument/2006/relationships/oleObject" Target="../embeddings/oleObject80.bin"/><Relationship Id="rId5" Type="http://schemas.openxmlformats.org/officeDocument/2006/relationships/image" Target="../media/image62.wmf"/><Relationship Id="rId4" Type="http://schemas.openxmlformats.org/officeDocument/2006/relationships/oleObject" Target="../embeddings/oleObject79.bin"/></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65.wmf"/><Relationship Id="rId2" Type="http://schemas.openxmlformats.org/officeDocument/2006/relationships/slideLayout" Target="../slideLayouts/slideLayout63.xml"/><Relationship Id="rId1" Type="http://schemas.openxmlformats.org/officeDocument/2006/relationships/vmlDrawing" Target="../drawings/vmlDrawing25.vml"/><Relationship Id="rId6" Type="http://schemas.openxmlformats.org/officeDocument/2006/relationships/oleObject" Target="../embeddings/oleObject82.bin"/><Relationship Id="rId5" Type="http://schemas.openxmlformats.org/officeDocument/2006/relationships/image" Target="../media/image62.wmf"/><Relationship Id="rId4" Type="http://schemas.openxmlformats.org/officeDocument/2006/relationships/oleObject" Target="../embeddings/oleObject81.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85.bin"/><Relationship Id="rId13" Type="http://schemas.openxmlformats.org/officeDocument/2006/relationships/image" Target="../media/image70.wmf"/><Relationship Id="rId3" Type="http://schemas.openxmlformats.org/officeDocument/2006/relationships/notesSlide" Target="../notesSlides/notesSlide30.xml"/><Relationship Id="rId7" Type="http://schemas.openxmlformats.org/officeDocument/2006/relationships/image" Target="../media/image67.wmf"/><Relationship Id="rId12" Type="http://schemas.openxmlformats.org/officeDocument/2006/relationships/oleObject" Target="../embeddings/oleObject87.bin"/><Relationship Id="rId2" Type="http://schemas.openxmlformats.org/officeDocument/2006/relationships/slideLayout" Target="../slideLayouts/slideLayout96.xml"/><Relationship Id="rId1" Type="http://schemas.openxmlformats.org/officeDocument/2006/relationships/vmlDrawing" Target="../drawings/vmlDrawing26.vml"/><Relationship Id="rId6" Type="http://schemas.openxmlformats.org/officeDocument/2006/relationships/oleObject" Target="../embeddings/oleObject84.bin"/><Relationship Id="rId11" Type="http://schemas.openxmlformats.org/officeDocument/2006/relationships/image" Target="../media/image69.wmf"/><Relationship Id="rId5" Type="http://schemas.openxmlformats.org/officeDocument/2006/relationships/image" Target="../media/image66.wmf"/><Relationship Id="rId10" Type="http://schemas.openxmlformats.org/officeDocument/2006/relationships/oleObject" Target="../embeddings/oleObject86.bin"/><Relationship Id="rId4" Type="http://schemas.openxmlformats.org/officeDocument/2006/relationships/oleObject" Target="../embeddings/oleObject83.bin"/><Relationship Id="rId9" Type="http://schemas.openxmlformats.org/officeDocument/2006/relationships/image" Target="../media/image68.w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3.xml"/></Relationships>
</file>

<file path=ppt/slides/_rels/slide3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3.xml"/><Relationship Id="rId1" Type="http://schemas.openxmlformats.org/officeDocument/2006/relationships/slideLayout" Target="../slideLayouts/slideLayout7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0.xml"/><Relationship Id="rId1" Type="http://schemas.openxmlformats.org/officeDocument/2006/relationships/vmlDrawing" Target="../drawings/vmlDrawing27.vml"/><Relationship Id="rId5" Type="http://schemas.openxmlformats.org/officeDocument/2006/relationships/image" Target="../media/image71.wmf"/><Relationship Id="rId4" Type="http://schemas.openxmlformats.org/officeDocument/2006/relationships/oleObject" Target="../embeddings/oleObject88.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0.xml"/><Relationship Id="rId1" Type="http://schemas.openxmlformats.org/officeDocument/2006/relationships/vmlDrawing" Target="../drawings/vmlDrawing28.vml"/><Relationship Id="rId5" Type="http://schemas.openxmlformats.org/officeDocument/2006/relationships/image" Target="../media/image72.wmf"/><Relationship Id="rId4" Type="http://schemas.openxmlformats.org/officeDocument/2006/relationships/oleObject" Target="../embeddings/oleObject89.bin"/></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92.bin"/><Relationship Id="rId3" Type="http://schemas.openxmlformats.org/officeDocument/2006/relationships/notesSlide" Target="../notesSlides/notesSlide36.xml"/><Relationship Id="rId7" Type="http://schemas.openxmlformats.org/officeDocument/2006/relationships/image" Target="../media/image74.wmf"/><Relationship Id="rId2" Type="http://schemas.openxmlformats.org/officeDocument/2006/relationships/slideLayout" Target="../slideLayouts/slideLayout63.xml"/><Relationship Id="rId1" Type="http://schemas.openxmlformats.org/officeDocument/2006/relationships/vmlDrawing" Target="../drawings/vmlDrawing29.vml"/><Relationship Id="rId6" Type="http://schemas.openxmlformats.org/officeDocument/2006/relationships/oleObject" Target="../embeddings/oleObject91.bin"/><Relationship Id="rId5" Type="http://schemas.openxmlformats.org/officeDocument/2006/relationships/image" Target="../media/image73.wmf"/><Relationship Id="rId4" Type="http://schemas.openxmlformats.org/officeDocument/2006/relationships/oleObject" Target="../embeddings/oleObject90.bin"/><Relationship Id="rId9" Type="http://schemas.openxmlformats.org/officeDocument/2006/relationships/image" Target="../media/image75.w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77.wmf"/><Relationship Id="rId2" Type="http://schemas.openxmlformats.org/officeDocument/2006/relationships/slideLayout" Target="../slideLayouts/slideLayout63.xml"/><Relationship Id="rId1" Type="http://schemas.openxmlformats.org/officeDocument/2006/relationships/vmlDrawing" Target="../drawings/vmlDrawing30.vml"/><Relationship Id="rId6" Type="http://schemas.openxmlformats.org/officeDocument/2006/relationships/oleObject" Target="../embeddings/oleObject94.bin"/><Relationship Id="rId5" Type="http://schemas.openxmlformats.org/officeDocument/2006/relationships/image" Target="../media/image76.wmf"/><Relationship Id="rId4" Type="http://schemas.openxmlformats.org/officeDocument/2006/relationships/oleObject" Target="../embeddings/oleObject93.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97.bin"/><Relationship Id="rId13" Type="http://schemas.openxmlformats.org/officeDocument/2006/relationships/oleObject" Target="../embeddings/oleObject100.bin"/><Relationship Id="rId3" Type="http://schemas.openxmlformats.org/officeDocument/2006/relationships/notesSlide" Target="../notesSlides/notesSlide39.xml"/><Relationship Id="rId7" Type="http://schemas.openxmlformats.org/officeDocument/2006/relationships/image" Target="../media/image78.wmf"/><Relationship Id="rId12" Type="http://schemas.openxmlformats.org/officeDocument/2006/relationships/oleObject" Target="../embeddings/oleObject99.bin"/><Relationship Id="rId2" Type="http://schemas.openxmlformats.org/officeDocument/2006/relationships/slideLayout" Target="../slideLayouts/slideLayout63.xml"/><Relationship Id="rId16" Type="http://schemas.openxmlformats.org/officeDocument/2006/relationships/oleObject" Target="../embeddings/oleObject102.bin"/><Relationship Id="rId1" Type="http://schemas.openxmlformats.org/officeDocument/2006/relationships/vmlDrawing" Target="../drawings/vmlDrawing31.vml"/><Relationship Id="rId6" Type="http://schemas.openxmlformats.org/officeDocument/2006/relationships/oleObject" Target="../embeddings/oleObject96.bin"/><Relationship Id="rId11" Type="http://schemas.openxmlformats.org/officeDocument/2006/relationships/image" Target="../media/image33.wmf"/><Relationship Id="rId5" Type="http://schemas.openxmlformats.org/officeDocument/2006/relationships/image" Target="../media/image71.wmf"/><Relationship Id="rId15" Type="http://schemas.openxmlformats.org/officeDocument/2006/relationships/oleObject" Target="../embeddings/oleObject101.bin"/><Relationship Id="rId10" Type="http://schemas.openxmlformats.org/officeDocument/2006/relationships/oleObject" Target="../embeddings/oleObject98.bin"/><Relationship Id="rId4" Type="http://schemas.openxmlformats.org/officeDocument/2006/relationships/oleObject" Target="../embeddings/oleObject95.bin"/><Relationship Id="rId9" Type="http://schemas.openxmlformats.org/officeDocument/2006/relationships/image" Target="../media/image79.wmf"/><Relationship Id="rId14" Type="http://schemas.openxmlformats.org/officeDocument/2006/relationships/image" Target="../media/image80.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05.bin"/><Relationship Id="rId3" Type="http://schemas.openxmlformats.org/officeDocument/2006/relationships/notesSlide" Target="../notesSlides/notesSlide40.xml"/><Relationship Id="rId7" Type="http://schemas.openxmlformats.org/officeDocument/2006/relationships/image" Target="../media/image82.wmf"/><Relationship Id="rId2" Type="http://schemas.openxmlformats.org/officeDocument/2006/relationships/slideLayout" Target="../slideLayouts/slideLayout63.xml"/><Relationship Id="rId1" Type="http://schemas.openxmlformats.org/officeDocument/2006/relationships/vmlDrawing" Target="../drawings/vmlDrawing32.vml"/><Relationship Id="rId6" Type="http://schemas.openxmlformats.org/officeDocument/2006/relationships/oleObject" Target="../embeddings/oleObject104.bin"/><Relationship Id="rId5" Type="http://schemas.openxmlformats.org/officeDocument/2006/relationships/image" Target="../media/image81.wmf"/><Relationship Id="rId4" Type="http://schemas.openxmlformats.org/officeDocument/2006/relationships/oleObject" Target="../embeddings/oleObject103.bin"/><Relationship Id="rId9" Type="http://schemas.openxmlformats.org/officeDocument/2006/relationships/image" Target="../media/image83.wm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3.xml"/><Relationship Id="rId1" Type="http://schemas.openxmlformats.org/officeDocument/2006/relationships/vmlDrawing" Target="../drawings/vmlDrawing33.vml"/><Relationship Id="rId5" Type="http://schemas.openxmlformats.org/officeDocument/2006/relationships/image" Target="../media/image84.wmf"/><Relationship Id="rId4" Type="http://schemas.openxmlformats.org/officeDocument/2006/relationships/oleObject" Target="../embeddings/oleObject106.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3.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109.bin"/><Relationship Id="rId3" Type="http://schemas.openxmlformats.org/officeDocument/2006/relationships/notesSlide" Target="../notesSlides/notesSlide43.xml"/><Relationship Id="rId7" Type="http://schemas.openxmlformats.org/officeDocument/2006/relationships/image" Target="../media/image86.wmf"/><Relationship Id="rId2" Type="http://schemas.openxmlformats.org/officeDocument/2006/relationships/slideLayout" Target="../slideLayouts/slideLayout63.xml"/><Relationship Id="rId1" Type="http://schemas.openxmlformats.org/officeDocument/2006/relationships/vmlDrawing" Target="../drawings/vmlDrawing34.vml"/><Relationship Id="rId6" Type="http://schemas.openxmlformats.org/officeDocument/2006/relationships/oleObject" Target="../embeddings/oleObject108.bin"/><Relationship Id="rId5" Type="http://schemas.openxmlformats.org/officeDocument/2006/relationships/image" Target="../media/image85.wmf"/><Relationship Id="rId4" Type="http://schemas.openxmlformats.org/officeDocument/2006/relationships/oleObject" Target="../embeddings/oleObject107.bin"/><Relationship Id="rId9" Type="http://schemas.openxmlformats.org/officeDocument/2006/relationships/image" Target="../media/image87.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12.bin"/><Relationship Id="rId3" Type="http://schemas.openxmlformats.org/officeDocument/2006/relationships/notesSlide" Target="../notesSlides/notesSlide44.xml"/><Relationship Id="rId7" Type="http://schemas.openxmlformats.org/officeDocument/2006/relationships/image" Target="../media/image88.wmf"/><Relationship Id="rId12" Type="http://schemas.openxmlformats.org/officeDocument/2006/relationships/image" Target="../media/image89.wmf"/><Relationship Id="rId2" Type="http://schemas.openxmlformats.org/officeDocument/2006/relationships/slideLayout" Target="../slideLayouts/slideLayout63.xml"/><Relationship Id="rId1" Type="http://schemas.openxmlformats.org/officeDocument/2006/relationships/vmlDrawing" Target="../drawings/vmlDrawing35.vml"/><Relationship Id="rId6" Type="http://schemas.openxmlformats.org/officeDocument/2006/relationships/oleObject" Target="../embeddings/oleObject111.bin"/><Relationship Id="rId11" Type="http://schemas.openxmlformats.org/officeDocument/2006/relationships/oleObject" Target="../embeddings/oleObject114.bin"/><Relationship Id="rId5" Type="http://schemas.openxmlformats.org/officeDocument/2006/relationships/image" Target="../media/image71.wmf"/><Relationship Id="rId10" Type="http://schemas.openxmlformats.org/officeDocument/2006/relationships/oleObject" Target="../embeddings/oleObject113.bin"/><Relationship Id="rId4" Type="http://schemas.openxmlformats.org/officeDocument/2006/relationships/oleObject" Target="../embeddings/oleObject110.bin"/><Relationship Id="rId9" Type="http://schemas.openxmlformats.org/officeDocument/2006/relationships/image" Target="../media/image33.w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3.xml"/><Relationship Id="rId1" Type="http://schemas.openxmlformats.org/officeDocument/2006/relationships/vmlDrawing" Target="../drawings/vmlDrawing36.vml"/><Relationship Id="rId5" Type="http://schemas.openxmlformats.org/officeDocument/2006/relationships/image" Target="../media/image90.wmf"/><Relationship Id="rId4" Type="http://schemas.openxmlformats.org/officeDocument/2006/relationships/oleObject" Target="../embeddings/oleObject115.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18.bin"/><Relationship Id="rId13" Type="http://schemas.openxmlformats.org/officeDocument/2006/relationships/image" Target="../media/image95.wmf"/><Relationship Id="rId18" Type="http://schemas.openxmlformats.org/officeDocument/2006/relationships/oleObject" Target="../embeddings/oleObject123.bin"/><Relationship Id="rId3" Type="http://schemas.openxmlformats.org/officeDocument/2006/relationships/notesSlide" Target="../notesSlides/notesSlide47.xml"/><Relationship Id="rId7" Type="http://schemas.openxmlformats.org/officeDocument/2006/relationships/image" Target="../media/image92.wmf"/><Relationship Id="rId12" Type="http://schemas.openxmlformats.org/officeDocument/2006/relationships/oleObject" Target="../embeddings/oleObject120.bin"/><Relationship Id="rId17" Type="http://schemas.openxmlformats.org/officeDocument/2006/relationships/image" Target="../media/image97.wmf"/><Relationship Id="rId2" Type="http://schemas.openxmlformats.org/officeDocument/2006/relationships/slideLayout" Target="../slideLayouts/slideLayout63.xml"/><Relationship Id="rId16" Type="http://schemas.openxmlformats.org/officeDocument/2006/relationships/oleObject" Target="../embeddings/oleObject122.bin"/><Relationship Id="rId20" Type="http://schemas.openxmlformats.org/officeDocument/2006/relationships/oleObject" Target="../embeddings/oleObject124.bin"/><Relationship Id="rId1" Type="http://schemas.openxmlformats.org/officeDocument/2006/relationships/vmlDrawing" Target="../drawings/vmlDrawing37.vml"/><Relationship Id="rId6" Type="http://schemas.openxmlformats.org/officeDocument/2006/relationships/oleObject" Target="../embeddings/oleObject117.bin"/><Relationship Id="rId11" Type="http://schemas.openxmlformats.org/officeDocument/2006/relationships/image" Target="../media/image94.wmf"/><Relationship Id="rId5" Type="http://schemas.openxmlformats.org/officeDocument/2006/relationships/image" Target="../media/image91.wmf"/><Relationship Id="rId15" Type="http://schemas.openxmlformats.org/officeDocument/2006/relationships/image" Target="../media/image96.wmf"/><Relationship Id="rId10" Type="http://schemas.openxmlformats.org/officeDocument/2006/relationships/oleObject" Target="../embeddings/oleObject119.bin"/><Relationship Id="rId19" Type="http://schemas.openxmlformats.org/officeDocument/2006/relationships/image" Target="../media/image98.wmf"/><Relationship Id="rId4" Type="http://schemas.openxmlformats.org/officeDocument/2006/relationships/oleObject" Target="../embeddings/oleObject116.bin"/><Relationship Id="rId9" Type="http://schemas.openxmlformats.org/officeDocument/2006/relationships/image" Target="../media/image93.wmf"/><Relationship Id="rId14" Type="http://schemas.openxmlformats.org/officeDocument/2006/relationships/oleObject" Target="../embeddings/oleObject121.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100.wmf"/><Relationship Id="rId2" Type="http://schemas.openxmlformats.org/officeDocument/2006/relationships/slideLayout" Target="../slideLayouts/slideLayout63.xml"/><Relationship Id="rId1" Type="http://schemas.openxmlformats.org/officeDocument/2006/relationships/vmlDrawing" Target="../drawings/vmlDrawing38.vml"/><Relationship Id="rId6" Type="http://schemas.openxmlformats.org/officeDocument/2006/relationships/oleObject" Target="../embeddings/oleObject126.bin"/><Relationship Id="rId5" Type="http://schemas.openxmlformats.org/officeDocument/2006/relationships/image" Target="../media/image99.wmf"/><Relationship Id="rId4" Type="http://schemas.openxmlformats.org/officeDocument/2006/relationships/oleObject" Target="../embeddings/oleObject125.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29.bin"/><Relationship Id="rId3" Type="http://schemas.openxmlformats.org/officeDocument/2006/relationships/notesSlide" Target="../notesSlides/notesSlide49.xml"/><Relationship Id="rId7" Type="http://schemas.openxmlformats.org/officeDocument/2006/relationships/image" Target="../media/image102.wmf"/><Relationship Id="rId2" Type="http://schemas.openxmlformats.org/officeDocument/2006/relationships/slideLayout" Target="../slideLayouts/slideLayout63.xml"/><Relationship Id="rId1" Type="http://schemas.openxmlformats.org/officeDocument/2006/relationships/vmlDrawing" Target="../drawings/vmlDrawing39.vml"/><Relationship Id="rId6" Type="http://schemas.openxmlformats.org/officeDocument/2006/relationships/oleObject" Target="../embeddings/oleObject128.bin"/><Relationship Id="rId11" Type="http://schemas.openxmlformats.org/officeDocument/2006/relationships/image" Target="../media/image104.wmf"/><Relationship Id="rId5" Type="http://schemas.openxmlformats.org/officeDocument/2006/relationships/image" Target="../media/image101.wmf"/><Relationship Id="rId10" Type="http://schemas.openxmlformats.org/officeDocument/2006/relationships/oleObject" Target="../embeddings/oleObject130.bin"/><Relationship Id="rId4" Type="http://schemas.openxmlformats.org/officeDocument/2006/relationships/oleObject" Target="../embeddings/oleObject127.bin"/><Relationship Id="rId9" Type="http://schemas.openxmlformats.org/officeDocument/2006/relationships/image" Target="../media/image103.wmf"/></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33.bin"/><Relationship Id="rId3" Type="http://schemas.openxmlformats.org/officeDocument/2006/relationships/notesSlide" Target="../notesSlides/notesSlide50.xml"/><Relationship Id="rId7" Type="http://schemas.openxmlformats.org/officeDocument/2006/relationships/image" Target="../media/image33.wmf"/><Relationship Id="rId2" Type="http://schemas.openxmlformats.org/officeDocument/2006/relationships/slideLayout" Target="../slideLayouts/slideLayout63.xml"/><Relationship Id="rId1" Type="http://schemas.openxmlformats.org/officeDocument/2006/relationships/vmlDrawing" Target="../drawings/vmlDrawing40.vml"/><Relationship Id="rId6" Type="http://schemas.openxmlformats.org/officeDocument/2006/relationships/oleObject" Target="../embeddings/oleObject132.bin"/><Relationship Id="rId5" Type="http://schemas.openxmlformats.org/officeDocument/2006/relationships/image" Target="../media/image105.wmf"/><Relationship Id="rId10" Type="http://schemas.openxmlformats.org/officeDocument/2006/relationships/image" Target="../media/image106.wmf"/><Relationship Id="rId4" Type="http://schemas.openxmlformats.org/officeDocument/2006/relationships/oleObject" Target="../embeddings/oleObject131.bin"/><Relationship Id="rId9" Type="http://schemas.openxmlformats.org/officeDocument/2006/relationships/oleObject" Target="../embeddings/oleObject134.bin"/></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37.bin"/><Relationship Id="rId3" Type="http://schemas.openxmlformats.org/officeDocument/2006/relationships/notesSlide" Target="../notesSlides/notesSlide51.xml"/><Relationship Id="rId7" Type="http://schemas.openxmlformats.org/officeDocument/2006/relationships/image" Target="../media/image32.wmf"/><Relationship Id="rId12" Type="http://schemas.openxmlformats.org/officeDocument/2006/relationships/image" Target="../media/image107.wmf"/><Relationship Id="rId2" Type="http://schemas.openxmlformats.org/officeDocument/2006/relationships/slideLayout" Target="../slideLayouts/slideLayout52.xml"/><Relationship Id="rId1" Type="http://schemas.openxmlformats.org/officeDocument/2006/relationships/vmlDrawing" Target="../drawings/vmlDrawing41.vml"/><Relationship Id="rId6" Type="http://schemas.openxmlformats.org/officeDocument/2006/relationships/oleObject" Target="../embeddings/oleObject136.bin"/><Relationship Id="rId11" Type="http://schemas.openxmlformats.org/officeDocument/2006/relationships/oleObject" Target="../embeddings/oleObject139.bin"/><Relationship Id="rId5" Type="http://schemas.openxmlformats.org/officeDocument/2006/relationships/image" Target="../media/image31.wmf"/><Relationship Id="rId10" Type="http://schemas.openxmlformats.org/officeDocument/2006/relationships/oleObject" Target="../embeddings/oleObject138.bin"/><Relationship Id="rId4" Type="http://schemas.openxmlformats.org/officeDocument/2006/relationships/oleObject" Target="../embeddings/oleObject135.bin"/><Relationship Id="rId9" Type="http://schemas.openxmlformats.org/officeDocument/2006/relationships/image" Target="../media/image33.wm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107.wmf"/><Relationship Id="rId2" Type="http://schemas.openxmlformats.org/officeDocument/2006/relationships/slideLayout" Target="../slideLayouts/slideLayout63.xml"/><Relationship Id="rId1" Type="http://schemas.openxmlformats.org/officeDocument/2006/relationships/vmlDrawing" Target="../drawings/vmlDrawing42.vml"/><Relationship Id="rId6" Type="http://schemas.openxmlformats.org/officeDocument/2006/relationships/oleObject" Target="../embeddings/oleObject141.bin"/><Relationship Id="rId5" Type="http://schemas.openxmlformats.org/officeDocument/2006/relationships/image" Target="../media/image108.wmf"/><Relationship Id="rId4" Type="http://schemas.openxmlformats.org/officeDocument/2006/relationships/oleObject" Target="../embeddings/oleObject140.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44.bin"/><Relationship Id="rId13" Type="http://schemas.openxmlformats.org/officeDocument/2006/relationships/image" Target="../media/image112.wmf"/><Relationship Id="rId3" Type="http://schemas.openxmlformats.org/officeDocument/2006/relationships/notesSlide" Target="../notesSlides/notesSlide53.xml"/><Relationship Id="rId7" Type="http://schemas.openxmlformats.org/officeDocument/2006/relationships/image" Target="../media/image109.wmf"/><Relationship Id="rId12" Type="http://schemas.openxmlformats.org/officeDocument/2006/relationships/oleObject" Target="../embeddings/oleObject146.bin"/><Relationship Id="rId2" Type="http://schemas.openxmlformats.org/officeDocument/2006/relationships/slideLayout" Target="../slideLayouts/slideLayout63.xml"/><Relationship Id="rId1" Type="http://schemas.openxmlformats.org/officeDocument/2006/relationships/vmlDrawing" Target="../drawings/vmlDrawing43.vml"/><Relationship Id="rId6" Type="http://schemas.openxmlformats.org/officeDocument/2006/relationships/oleObject" Target="../embeddings/oleObject143.bin"/><Relationship Id="rId11" Type="http://schemas.openxmlformats.org/officeDocument/2006/relationships/image" Target="../media/image111.wmf"/><Relationship Id="rId5" Type="http://schemas.openxmlformats.org/officeDocument/2006/relationships/image" Target="../media/image100.wmf"/><Relationship Id="rId10" Type="http://schemas.openxmlformats.org/officeDocument/2006/relationships/oleObject" Target="../embeddings/oleObject145.bin"/><Relationship Id="rId4" Type="http://schemas.openxmlformats.org/officeDocument/2006/relationships/oleObject" Target="../embeddings/oleObject142.bin"/><Relationship Id="rId9" Type="http://schemas.openxmlformats.org/officeDocument/2006/relationships/image" Target="../media/image110.wm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3.xml"/><Relationship Id="rId1" Type="http://schemas.openxmlformats.org/officeDocument/2006/relationships/vmlDrawing" Target="../drawings/vmlDrawing44.vml"/><Relationship Id="rId5" Type="http://schemas.openxmlformats.org/officeDocument/2006/relationships/image" Target="../media/image113.wmf"/><Relationship Id="rId4" Type="http://schemas.openxmlformats.org/officeDocument/2006/relationships/oleObject" Target="../embeddings/oleObject147.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50.bin"/><Relationship Id="rId13" Type="http://schemas.openxmlformats.org/officeDocument/2006/relationships/image" Target="../media/image118.wmf"/><Relationship Id="rId3" Type="http://schemas.openxmlformats.org/officeDocument/2006/relationships/notesSlide" Target="../notesSlides/notesSlide55.xml"/><Relationship Id="rId7" Type="http://schemas.openxmlformats.org/officeDocument/2006/relationships/image" Target="../media/image115.wmf"/><Relationship Id="rId12" Type="http://schemas.openxmlformats.org/officeDocument/2006/relationships/oleObject" Target="../embeddings/oleObject152.bin"/><Relationship Id="rId2" Type="http://schemas.openxmlformats.org/officeDocument/2006/relationships/slideLayout" Target="../slideLayouts/slideLayout63.xml"/><Relationship Id="rId1" Type="http://schemas.openxmlformats.org/officeDocument/2006/relationships/vmlDrawing" Target="../drawings/vmlDrawing45.vml"/><Relationship Id="rId6" Type="http://schemas.openxmlformats.org/officeDocument/2006/relationships/oleObject" Target="../embeddings/oleObject149.bin"/><Relationship Id="rId11" Type="http://schemas.openxmlformats.org/officeDocument/2006/relationships/image" Target="../media/image117.wmf"/><Relationship Id="rId5" Type="http://schemas.openxmlformats.org/officeDocument/2006/relationships/image" Target="../media/image114.wmf"/><Relationship Id="rId10" Type="http://schemas.openxmlformats.org/officeDocument/2006/relationships/oleObject" Target="../embeddings/oleObject151.bin"/><Relationship Id="rId4" Type="http://schemas.openxmlformats.org/officeDocument/2006/relationships/oleObject" Target="../embeddings/oleObject148.bin"/><Relationship Id="rId9" Type="http://schemas.openxmlformats.org/officeDocument/2006/relationships/image" Target="../media/image116.wm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119.wmf"/><Relationship Id="rId2" Type="http://schemas.openxmlformats.org/officeDocument/2006/relationships/slideLayout" Target="../slideLayouts/slideLayout63.xml"/><Relationship Id="rId1" Type="http://schemas.openxmlformats.org/officeDocument/2006/relationships/vmlDrawing" Target="../drawings/vmlDrawing46.vml"/><Relationship Id="rId6" Type="http://schemas.openxmlformats.org/officeDocument/2006/relationships/oleObject" Target="../embeddings/oleObject154.bin"/><Relationship Id="rId5" Type="http://schemas.openxmlformats.org/officeDocument/2006/relationships/image" Target="../media/image113.wmf"/><Relationship Id="rId4" Type="http://schemas.openxmlformats.org/officeDocument/2006/relationships/oleObject" Target="../embeddings/oleObject153.bin"/></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157.bin"/><Relationship Id="rId3" Type="http://schemas.openxmlformats.org/officeDocument/2006/relationships/notesSlide" Target="../notesSlides/notesSlide57.xml"/><Relationship Id="rId7" Type="http://schemas.openxmlformats.org/officeDocument/2006/relationships/image" Target="../media/image120.wmf"/><Relationship Id="rId2" Type="http://schemas.openxmlformats.org/officeDocument/2006/relationships/slideLayout" Target="../slideLayouts/slideLayout63.xml"/><Relationship Id="rId1" Type="http://schemas.openxmlformats.org/officeDocument/2006/relationships/vmlDrawing" Target="../drawings/vmlDrawing47.vml"/><Relationship Id="rId6" Type="http://schemas.openxmlformats.org/officeDocument/2006/relationships/oleObject" Target="../embeddings/oleObject156.bin"/><Relationship Id="rId5" Type="http://schemas.openxmlformats.org/officeDocument/2006/relationships/image" Target="../media/image119.wmf"/><Relationship Id="rId4" Type="http://schemas.openxmlformats.org/officeDocument/2006/relationships/oleObject" Target="../embeddings/oleObject155.bin"/><Relationship Id="rId9" Type="http://schemas.openxmlformats.org/officeDocument/2006/relationships/image" Target="../media/image121.w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3.xml"/><Relationship Id="rId1" Type="http://schemas.openxmlformats.org/officeDocument/2006/relationships/vmlDrawing" Target="../drawings/vmlDrawing48.vml"/><Relationship Id="rId5" Type="http://schemas.openxmlformats.org/officeDocument/2006/relationships/image" Target="../media/image122.wmf"/><Relationship Id="rId4" Type="http://schemas.openxmlformats.org/officeDocument/2006/relationships/oleObject" Target="../embeddings/oleObject158.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61.bin"/><Relationship Id="rId3" Type="http://schemas.openxmlformats.org/officeDocument/2006/relationships/notesSlide" Target="../notesSlides/notesSlide59.xml"/><Relationship Id="rId7" Type="http://schemas.openxmlformats.org/officeDocument/2006/relationships/image" Target="../media/image33.wmf"/><Relationship Id="rId2" Type="http://schemas.openxmlformats.org/officeDocument/2006/relationships/slideLayout" Target="../slideLayouts/slideLayout63.xml"/><Relationship Id="rId1" Type="http://schemas.openxmlformats.org/officeDocument/2006/relationships/vmlDrawing" Target="../drawings/vmlDrawing49.vml"/><Relationship Id="rId6" Type="http://schemas.openxmlformats.org/officeDocument/2006/relationships/oleObject" Target="../embeddings/oleObject160.bin"/><Relationship Id="rId5" Type="http://schemas.openxmlformats.org/officeDocument/2006/relationships/image" Target="../media/image123.wmf"/><Relationship Id="rId10" Type="http://schemas.openxmlformats.org/officeDocument/2006/relationships/image" Target="../media/image124.wmf"/><Relationship Id="rId4" Type="http://schemas.openxmlformats.org/officeDocument/2006/relationships/oleObject" Target="../embeddings/oleObject159.bin"/><Relationship Id="rId9" Type="http://schemas.openxmlformats.org/officeDocument/2006/relationships/oleObject" Target="../embeddings/oleObject162.bin"/></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165.bin"/><Relationship Id="rId3" Type="http://schemas.openxmlformats.org/officeDocument/2006/relationships/notesSlide" Target="../notesSlides/notesSlide60.xml"/><Relationship Id="rId7" Type="http://schemas.openxmlformats.org/officeDocument/2006/relationships/image" Target="../media/image126.wmf"/><Relationship Id="rId12" Type="http://schemas.openxmlformats.org/officeDocument/2006/relationships/image" Target="../media/image127.wmf"/><Relationship Id="rId2" Type="http://schemas.openxmlformats.org/officeDocument/2006/relationships/slideLayout" Target="../slideLayouts/slideLayout52.xml"/><Relationship Id="rId1" Type="http://schemas.openxmlformats.org/officeDocument/2006/relationships/vmlDrawing" Target="../drawings/vmlDrawing50.vml"/><Relationship Id="rId6" Type="http://schemas.openxmlformats.org/officeDocument/2006/relationships/oleObject" Target="../embeddings/oleObject164.bin"/><Relationship Id="rId11" Type="http://schemas.openxmlformats.org/officeDocument/2006/relationships/oleObject" Target="../embeddings/oleObject167.bin"/><Relationship Id="rId5" Type="http://schemas.openxmlformats.org/officeDocument/2006/relationships/image" Target="../media/image125.wmf"/><Relationship Id="rId10" Type="http://schemas.openxmlformats.org/officeDocument/2006/relationships/oleObject" Target="../embeddings/oleObject166.bin"/><Relationship Id="rId4" Type="http://schemas.openxmlformats.org/officeDocument/2006/relationships/oleObject" Target="../embeddings/oleObject163.bin"/><Relationship Id="rId9" Type="http://schemas.openxmlformats.org/officeDocument/2006/relationships/image" Target="../media/image33.wmf"/></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70.bin"/><Relationship Id="rId3" Type="http://schemas.openxmlformats.org/officeDocument/2006/relationships/notesSlide" Target="../notesSlides/notesSlide61.xml"/><Relationship Id="rId7" Type="http://schemas.openxmlformats.org/officeDocument/2006/relationships/image" Target="../media/image33.wmf"/><Relationship Id="rId12" Type="http://schemas.openxmlformats.org/officeDocument/2006/relationships/image" Target="../media/image128.wmf"/><Relationship Id="rId2" Type="http://schemas.openxmlformats.org/officeDocument/2006/relationships/slideLayout" Target="../slideLayouts/slideLayout52.xml"/><Relationship Id="rId1" Type="http://schemas.openxmlformats.org/officeDocument/2006/relationships/vmlDrawing" Target="../drawings/vmlDrawing51.vml"/><Relationship Id="rId6" Type="http://schemas.openxmlformats.org/officeDocument/2006/relationships/oleObject" Target="../embeddings/oleObject169.bin"/><Relationship Id="rId11" Type="http://schemas.openxmlformats.org/officeDocument/2006/relationships/oleObject" Target="../embeddings/oleObject172.bin"/><Relationship Id="rId5" Type="http://schemas.openxmlformats.org/officeDocument/2006/relationships/image" Target="../media/image123.wmf"/><Relationship Id="rId10" Type="http://schemas.openxmlformats.org/officeDocument/2006/relationships/image" Target="../media/image124.wmf"/><Relationship Id="rId4" Type="http://schemas.openxmlformats.org/officeDocument/2006/relationships/oleObject" Target="../embeddings/oleObject168.bin"/><Relationship Id="rId9" Type="http://schemas.openxmlformats.org/officeDocument/2006/relationships/oleObject" Target="../embeddings/oleObject171.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image" Target="../media/image130.wmf"/><Relationship Id="rId2" Type="http://schemas.openxmlformats.org/officeDocument/2006/relationships/slideLayout" Target="../slideLayouts/slideLayout63.xml"/><Relationship Id="rId1" Type="http://schemas.openxmlformats.org/officeDocument/2006/relationships/vmlDrawing" Target="../drawings/vmlDrawing52.vml"/><Relationship Id="rId6" Type="http://schemas.openxmlformats.org/officeDocument/2006/relationships/oleObject" Target="../embeddings/oleObject174.bin"/><Relationship Id="rId5" Type="http://schemas.openxmlformats.org/officeDocument/2006/relationships/image" Target="../media/image129.wmf"/><Relationship Id="rId4" Type="http://schemas.openxmlformats.org/officeDocument/2006/relationships/oleObject" Target="../embeddings/oleObject173.bin"/></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177.bin"/><Relationship Id="rId13" Type="http://schemas.openxmlformats.org/officeDocument/2006/relationships/image" Target="../media/image135.wmf"/><Relationship Id="rId3" Type="http://schemas.openxmlformats.org/officeDocument/2006/relationships/notesSlide" Target="../notesSlides/notesSlide63.xml"/><Relationship Id="rId7" Type="http://schemas.openxmlformats.org/officeDocument/2006/relationships/image" Target="../media/image132.wmf"/><Relationship Id="rId12" Type="http://schemas.openxmlformats.org/officeDocument/2006/relationships/oleObject" Target="../embeddings/oleObject179.bin"/><Relationship Id="rId2" Type="http://schemas.openxmlformats.org/officeDocument/2006/relationships/slideLayout" Target="../slideLayouts/slideLayout63.xml"/><Relationship Id="rId1" Type="http://schemas.openxmlformats.org/officeDocument/2006/relationships/vmlDrawing" Target="../drawings/vmlDrawing53.vml"/><Relationship Id="rId6" Type="http://schemas.openxmlformats.org/officeDocument/2006/relationships/oleObject" Target="../embeddings/oleObject176.bin"/><Relationship Id="rId11" Type="http://schemas.openxmlformats.org/officeDocument/2006/relationships/image" Target="../media/image134.wmf"/><Relationship Id="rId5" Type="http://schemas.openxmlformats.org/officeDocument/2006/relationships/image" Target="../media/image131.wmf"/><Relationship Id="rId10" Type="http://schemas.openxmlformats.org/officeDocument/2006/relationships/oleObject" Target="../embeddings/oleObject178.bin"/><Relationship Id="rId4" Type="http://schemas.openxmlformats.org/officeDocument/2006/relationships/oleObject" Target="../embeddings/oleObject175.bin"/><Relationship Id="rId9" Type="http://schemas.openxmlformats.org/officeDocument/2006/relationships/image" Target="../media/image133.wm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63.xml"/><Relationship Id="rId1" Type="http://schemas.openxmlformats.org/officeDocument/2006/relationships/vmlDrawing" Target="../drawings/vmlDrawing54.vml"/><Relationship Id="rId5" Type="http://schemas.openxmlformats.org/officeDocument/2006/relationships/image" Target="../media/image136.wmf"/><Relationship Id="rId4" Type="http://schemas.openxmlformats.org/officeDocument/2006/relationships/oleObject" Target="../embeddings/oleObject180.bin"/></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5.xml"/><Relationship Id="rId7" Type="http://schemas.openxmlformats.org/officeDocument/2006/relationships/image" Target="../media/image138.wmf"/><Relationship Id="rId2" Type="http://schemas.openxmlformats.org/officeDocument/2006/relationships/slideLayout" Target="../slideLayouts/slideLayout63.xml"/><Relationship Id="rId1" Type="http://schemas.openxmlformats.org/officeDocument/2006/relationships/vmlDrawing" Target="../drawings/vmlDrawing55.vml"/><Relationship Id="rId6" Type="http://schemas.openxmlformats.org/officeDocument/2006/relationships/oleObject" Target="../embeddings/oleObject182.bin"/><Relationship Id="rId5" Type="http://schemas.openxmlformats.org/officeDocument/2006/relationships/image" Target="../media/image137.wmf"/><Relationship Id="rId4" Type="http://schemas.openxmlformats.org/officeDocument/2006/relationships/oleObject" Target="../embeddings/oleObject181.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image" Target="../media/image140.wmf"/><Relationship Id="rId2" Type="http://schemas.openxmlformats.org/officeDocument/2006/relationships/slideLayout" Target="../slideLayouts/slideLayout63.xml"/><Relationship Id="rId1" Type="http://schemas.openxmlformats.org/officeDocument/2006/relationships/vmlDrawing" Target="../drawings/vmlDrawing56.vml"/><Relationship Id="rId6" Type="http://schemas.openxmlformats.org/officeDocument/2006/relationships/oleObject" Target="../embeddings/oleObject184.bin"/><Relationship Id="rId5" Type="http://schemas.openxmlformats.org/officeDocument/2006/relationships/image" Target="../media/image139.wmf"/><Relationship Id="rId4" Type="http://schemas.openxmlformats.org/officeDocument/2006/relationships/oleObject" Target="../embeddings/oleObject183.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63.xml"/><Relationship Id="rId1" Type="http://schemas.openxmlformats.org/officeDocument/2006/relationships/vmlDrawing" Target="../drawings/vmlDrawing57.vml"/><Relationship Id="rId5" Type="http://schemas.openxmlformats.org/officeDocument/2006/relationships/image" Target="../media/image141.wmf"/><Relationship Id="rId4" Type="http://schemas.openxmlformats.org/officeDocument/2006/relationships/oleObject" Target="../embeddings/oleObject185.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63.xml"/><Relationship Id="rId1" Type="http://schemas.openxmlformats.org/officeDocument/2006/relationships/vmlDrawing" Target="../drawings/vmlDrawing58.vml"/><Relationship Id="rId5" Type="http://schemas.openxmlformats.org/officeDocument/2006/relationships/image" Target="../media/image142.wmf"/><Relationship Id="rId4" Type="http://schemas.openxmlformats.org/officeDocument/2006/relationships/oleObject" Target="../embeddings/oleObject186.bin"/></Relationships>
</file>

<file path=ppt/slides/_rels/slide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189.bin"/><Relationship Id="rId3" Type="http://schemas.openxmlformats.org/officeDocument/2006/relationships/notesSlide" Target="../notesSlides/notesSlide69.xml"/><Relationship Id="rId7" Type="http://schemas.openxmlformats.org/officeDocument/2006/relationships/image" Target="../media/image144.wmf"/><Relationship Id="rId2" Type="http://schemas.openxmlformats.org/officeDocument/2006/relationships/slideLayout" Target="../slideLayouts/slideLayout63.xml"/><Relationship Id="rId1" Type="http://schemas.openxmlformats.org/officeDocument/2006/relationships/vmlDrawing" Target="../drawings/vmlDrawing59.vml"/><Relationship Id="rId6" Type="http://schemas.openxmlformats.org/officeDocument/2006/relationships/oleObject" Target="../embeddings/oleObject188.bin"/><Relationship Id="rId5" Type="http://schemas.openxmlformats.org/officeDocument/2006/relationships/image" Target="../media/image143.wmf"/><Relationship Id="rId4" Type="http://schemas.openxmlformats.org/officeDocument/2006/relationships/oleObject" Target="../embeddings/oleObject187.bin"/><Relationship Id="rId9" Type="http://schemas.openxmlformats.org/officeDocument/2006/relationships/image" Target="../media/image145.wmf"/></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63.xml"/><Relationship Id="rId1" Type="http://schemas.openxmlformats.org/officeDocument/2006/relationships/vmlDrawing" Target="../drawings/vmlDrawing60.vml"/><Relationship Id="rId5" Type="http://schemas.openxmlformats.org/officeDocument/2006/relationships/image" Target="../media/image146.wmf"/><Relationship Id="rId4" Type="http://schemas.openxmlformats.org/officeDocument/2006/relationships/oleObject" Target="../embeddings/oleObject190.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1.xml"/><Relationship Id="rId7" Type="http://schemas.openxmlformats.org/officeDocument/2006/relationships/image" Target="../media/image148.wmf"/><Relationship Id="rId2" Type="http://schemas.openxmlformats.org/officeDocument/2006/relationships/slideLayout" Target="../slideLayouts/slideLayout63.xml"/><Relationship Id="rId1" Type="http://schemas.openxmlformats.org/officeDocument/2006/relationships/vmlDrawing" Target="../drawings/vmlDrawing61.vml"/><Relationship Id="rId6" Type="http://schemas.openxmlformats.org/officeDocument/2006/relationships/oleObject" Target="../embeddings/oleObject192.bin"/><Relationship Id="rId5" Type="http://schemas.openxmlformats.org/officeDocument/2006/relationships/image" Target="../media/image147.wmf"/><Relationship Id="rId4" Type="http://schemas.openxmlformats.org/officeDocument/2006/relationships/oleObject" Target="../embeddings/oleObject191.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95.bin"/><Relationship Id="rId3" Type="http://schemas.openxmlformats.org/officeDocument/2006/relationships/notesSlide" Target="../notesSlides/notesSlide72.xml"/><Relationship Id="rId7" Type="http://schemas.openxmlformats.org/officeDocument/2006/relationships/image" Target="../media/image150.wmf"/><Relationship Id="rId2" Type="http://schemas.openxmlformats.org/officeDocument/2006/relationships/slideLayout" Target="../slideLayouts/slideLayout63.xml"/><Relationship Id="rId1" Type="http://schemas.openxmlformats.org/officeDocument/2006/relationships/vmlDrawing" Target="../drawings/vmlDrawing62.vml"/><Relationship Id="rId6" Type="http://schemas.openxmlformats.org/officeDocument/2006/relationships/oleObject" Target="../embeddings/oleObject194.bin"/><Relationship Id="rId5" Type="http://schemas.openxmlformats.org/officeDocument/2006/relationships/image" Target="../media/image149.wmf"/><Relationship Id="rId4" Type="http://schemas.openxmlformats.org/officeDocument/2006/relationships/oleObject" Target="../embeddings/oleObject193.bin"/><Relationship Id="rId9" Type="http://schemas.openxmlformats.org/officeDocument/2006/relationships/image" Target="../media/image151.wmf"/></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198.bin"/><Relationship Id="rId3" Type="http://schemas.openxmlformats.org/officeDocument/2006/relationships/notesSlide" Target="../notesSlides/notesSlide73.xml"/><Relationship Id="rId7" Type="http://schemas.openxmlformats.org/officeDocument/2006/relationships/image" Target="../media/image75.wmf"/><Relationship Id="rId2" Type="http://schemas.openxmlformats.org/officeDocument/2006/relationships/slideLayout" Target="../slideLayouts/slideLayout63.xml"/><Relationship Id="rId1" Type="http://schemas.openxmlformats.org/officeDocument/2006/relationships/vmlDrawing" Target="../drawings/vmlDrawing63.vml"/><Relationship Id="rId6" Type="http://schemas.openxmlformats.org/officeDocument/2006/relationships/oleObject" Target="../embeddings/oleObject197.bin"/><Relationship Id="rId5" Type="http://schemas.openxmlformats.org/officeDocument/2006/relationships/image" Target="../media/image152.wmf"/><Relationship Id="rId4" Type="http://schemas.openxmlformats.org/officeDocument/2006/relationships/oleObject" Target="../embeddings/oleObject196.bin"/><Relationship Id="rId9" Type="http://schemas.openxmlformats.org/officeDocument/2006/relationships/image" Target="../media/image153.wm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Relationship Id="rId7" Type="http://schemas.openxmlformats.org/officeDocument/2006/relationships/image" Target="../media/image155.wmf"/><Relationship Id="rId2" Type="http://schemas.openxmlformats.org/officeDocument/2006/relationships/slideLayout" Target="../slideLayouts/slideLayout63.xml"/><Relationship Id="rId1" Type="http://schemas.openxmlformats.org/officeDocument/2006/relationships/vmlDrawing" Target="../drawings/vmlDrawing64.vml"/><Relationship Id="rId6" Type="http://schemas.openxmlformats.org/officeDocument/2006/relationships/oleObject" Target="../embeddings/oleObject200.bin"/><Relationship Id="rId5" Type="http://schemas.openxmlformats.org/officeDocument/2006/relationships/image" Target="../media/image154.wmf"/><Relationship Id="rId4" Type="http://schemas.openxmlformats.org/officeDocument/2006/relationships/oleObject" Target="../embeddings/oleObject199.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203.bin"/><Relationship Id="rId3" Type="http://schemas.openxmlformats.org/officeDocument/2006/relationships/notesSlide" Target="../notesSlides/notesSlide75.xml"/><Relationship Id="rId7" Type="http://schemas.openxmlformats.org/officeDocument/2006/relationships/image" Target="../media/image74.wmf"/><Relationship Id="rId2" Type="http://schemas.openxmlformats.org/officeDocument/2006/relationships/slideLayout" Target="../slideLayouts/slideLayout63.xml"/><Relationship Id="rId1" Type="http://schemas.openxmlformats.org/officeDocument/2006/relationships/vmlDrawing" Target="../drawings/vmlDrawing65.vml"/><Relationship Id="rId6" Type="http://schemas.openxmlformats.org/officeDocument/2006/relationships/oleObject" Target="../embeddings/oleObject202.bin"/><Relationship Id="rId5" Type="http://schemas.openxmlformats.org/officeDocument/2006/relationships/image" Target="../media/image73.wmf"/><Relationship Id="rId4" Type="http://schemas.openxmlformats.org/officeDocument/2006/relationships/oleObject" Target="../embeddings/oleObject201.bin"/><Relationship Id="rId9" Type="http://schemas.openxmlformats.org/officeDocument/2006/relationships/image" Target="../media/image75.wmf"/></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6.xml"/><Relationship Id="rId7" Type="http://schemas.openxmlformats.org/officeDocument/2006/relationships/image" Target="../media/image138.wmf"/><Relationship Id="rId2" Type="http://schemas.openxmlformats.org/officeDocument/2006/relationships/slideLayout" Target="../slideLayouts/slideLayout63.xml"/><Relationship Id="rId1" Type="http://schemas.openxmlformats.org/officeDocument/2006/relationships/vmlDrawing" Target="../drawings/vmlDrawing66.vml"/><Relationship Id="rId6" Type="http://schemas.openxmlformats.org/officeDocument/2006/relationships/oleObject" Target="../embeddings/oleObject205.bin"/><Relationship Id="rId5" Type="http://schemas.openxmlformats.org/officeDocument/2006/relationships/image" Target="../media/image137.wmf"/><Relationship Id="rId4" Type="http://schemas.openxmlformats.org/officeDocument/2006/relationships/oleObject" Target="../embeddings/oleObject204.bin"/></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208.bin"/><Relationship Id="rId3" Type="http://schemas.openxmlformats.org/officeDocument/2006/relationships/notesSlide" Target="../notesSlides/notesSlide77.xml"/><Relationship Id="rId7" Type="http://schemas.openxmlformats.org/officeDocument/2006/relationships/image" Target="../media/image75.wmf"/><Relationship Id="rId2" Type="http://schemas.openxmlformats.org/officeDocument/2006/relationships/slideLayout" Target="../slideLayouts/slideLayout63.xml"/><Relationship Id="rId1" Type="http://schemas.openxmlformats.org/officeDocument/2006/relationships/vmlDrawing" Target="../drawings/vmlDrawing67.vml"/><Relationship Id="rId6" Type="http://schemas.openxmlformats.org/officeDocument/2006/relationships/oleObject" Target="../embeddings/oleObject207.bin"/><Relationship Id="rId5" Type="http://schemas.openxmlformats.org/officeDocument/2006/relationships/image" Target="../media/image152.wmf"/><Relationship Id="rId4" Type="http://schemas.openxmlformats.org/officeDocument/2006/relationships/oleObject" Target="../embeddings/oleObject206.bin"/><Relationship Id="rId9" Type="http://schemas.openxmlformats.org/officeDocument/2006/relationships/image" Target="../media/image153.wmf"/></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211.bin"/><Relationship Id="rId13" Type="http://schemas.openxmlformats.org/officeDocument/2006/relationships/image" Target="../media/image160.wmf"/><Relationship Id="rId18" Type="http://schemas.openxmlformats.org/officeDocument/2006/relationships/oleObject" Target="../embeddings/oleObject216.bin"/><Relationship Id="rId3" Type="http://schemas.openxmlformats.org/officeDocument/2006/relationships/notesSlide" Target="../notesSlides/notesSlide78.xml"/><Relationship Id="rId21" Type="http://schemas.openxmlformats.org/officeDocument/2006/relationships/image" Target="../media/image164.wmf"/><Relationship Id="rId7" Type="http://schemas.openxmlformats.org/officeDocument/2006/relationships/image" Target="../media/image157.wmf"/><Relationship Id="rId12" Type="http://schemas.openxmlformats.org/officeDocument/2006/relationships/oleObject" Target="../embeddings/oleObject213.bin"/><Relationship Id="rId17" Type="http://schemas.openxmlformats.org/officeDocument/2006/relationships/image" Target="../media/image162.wmf"/><Relationship Id="rId2" Type="http://schemas.openxmlformats.org/officeDocument/2006/relationships/slideLayout" Target="../slideLayouts/slideLayout63.xml"/><Relationship Id="rId16" Type="http://schemas.openxmlformats.org/officeDocument/2006/relationships/oleObject" Target="../embeddings/oleObject215.bin"/><Relationship Id="rId20" Type="http://schemas.openxmlformats.org/officeDocument/2006/relationships/oleObject" Target="../embeddings/oleObject217.bin"/><Relationship Id="rId1" Type="http://schemas.openxmlformats.org/officeDocument/2006/relationships/vmlDrawing" Target="../drawings/vmlDrawing68.vml"/><Relationship Id="rId6" Type="http://schemas.openxmlformats.org/officeDocument/2006/relationships/oleObject" Target="../embeddings/oleObject210.bin"/><Relationship Id="rId11" Type="http://schemas.openxmlformats.org/officeDocument/2006/relationships/image" Target="../media/image159.wmf"/><Relationship Id="rId5" Type="http://schemas.openxmlformats.org/officeDocument/2006/relationships/image" Target="../media/image156.wmf"/><Relationship Id="rId15" Type="http://schemas.openxmlformats.org/officeDocument/2006/relationships/image" Target="../media/image161.wmf"/><Relationship Id="rId10" Type="http://schemas.openxmlformats.org/officeDocument/2006/relationships/oleObject" Target="../embeddings/oleObject212.bin"/><Relationship Id="rId19" Type="http://schemas.openxmlformats.org/officeDocument/2006/relationships/image" Target="../media/image163.wmf"/><Relationship Id="rId4" Type="http://schemas.openxmlformats.org/officeDocument/2006/relationships/oleObject" Target="../embeddings/oleObject209.bin"/><Relationship Id="rId9" Type="http://schemas.openxmlformats.org/officeDocument/2006/relationships/image" Target="../media/image158.wmf"/><Relationship Id="rId14" Type="http://schemas.openxmlformats.org/officeDocument/2006/relationships/oleObject" Target="../embeddings/oleObject214.bin"/></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7.xml"/><Relationship Id="rId7" Type="http://schemas.openxmlformats.org/officeDocument/2006/relationships/image" Target="../media/image10.wmf"/><Relationship Id="rId2" Type="http://schemas.openxmlformats.org/officeDocument/2006/relationships/slideLayout" Target="../slideLayouts/slideLayout5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9.wmf"/><Relationship Id="rId10" Type="http://schemas.openxmlformats.org/officeDocument/2006/relationships/slide" Target="slide4.xml"/><Relationship Id="rId4" Type="http://schemas.openxmlformats.org/officeDocument/2006/relationships/oleObject" Target="../embeddings/oleObject3.bin"/><Relationship Id="rId9" Type="http://schemas.openxmlformats.org/officeDocument/2006/relationships/image" Target="../media/image11.wmf"/></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220.bin"/><Relationship Id="rId3" Type="http://schemas.openxmlformats.org/officeDocument/2006/relationships/notesSlide" Target="../notesSlides/notesSlide79.xml"/><Relationship Id="rId7" Type="http://schemas.openxmlformats.org/officeDocument/2006/relationships/image" Target="../media/image166.wmf"/><Relationship Id="rId2" Type="http://schemas.openxmlformats.org/officeDocument/2006/relationships/slideLayout" Target="../slideLayouts/slideLayout63.xml"/><Relationship Id="rId1" Type="http://schemas.openxmlformats.org/officeDocument/2006/relationships/vmlDrawing" Target="../drawings/vmlDrawing69.vml"/><Relationship Id="rId6" Type="http://schemas.openxmlformats.org/officeDocument/2006/relationships/oleObject" Target="../embeddings/oleObject219.bin"/><Relationship Id="rId5" Type="http://schemas.openxmlformats.org/officeDocument/2006/relationships/image" Target="../media/image165.wmf"/><Relationship Id="rId4" Type="http://schemas.openxmlformats.org/officeDocument/2006/relationships/oleObject" Target="../embeddings/oleObject218.bin"/><Relationship Id="rId9" Type="http://schemas.openxmlformats.org/officeDocument/2006/relationships/image" Target="../media/image72.wmf"/></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223.bin"/><Relationship Id="rId3" Type="http://schemas.openxmlformats.org/officeDocument/2006/relationships/notesSlide" Target="../notesSlides/notesSlide80.xml"/><Relationship Id="rId7" Type="http://schemas.openxmlformats.org/officeDocument/2006/relationships/image" Target="../media/image168.wmf"/><Relationship Id="rId2" Type="http://schemas.openxmlformats.org/officeDocument/2006/relationships/slideLayout" Target="../slideLayouts/slideLayout63.xml"/><Relationship Id="rId1" Type="http://schemas.openxmlformats.org/officeDocument/2006/relationships/vmlDrawing" Target="../drawings/vmlDrawing70.vml"/><Relationship Id="rId6" Type="http://schemas.openxmlformats.org/officeDocument/2006/relationships/oleObject" Target="../embeddings/oleObject222.bin"/><Relationship Id="rId5" Type="http://schemas.openxmlformats.org/officeDocument/2006/relationships/image" Target="../media/image167.wmf"/><Relationship Id="rId4" Type="http://schemas.openxmlformats.org/officeDocument/2006/relationships/oleObject" Target="../embeddings/oleObject221.bin"/><Relationship Id="rId9" Type="http://schemas.openxmlformats.org/officeDocument/2006/relationships/image" Target="../media/image169.wmf"/></Relationships>
</file>

<file path=ppt/slides/_rels/slide82.xml.rels><?xml version="1.0" encoding="UTF-8" standalone="yes"?>
<Relationships xmlns="http://schemas.openxmlformats.org/package/2006/relationships"><Relationship Id="rId13" Type="http://schemas.openxmlformats.org/officeDocument/2006/relationships/image" Target="../media/image174.wmf"/><Relationship Id="rId18" Type="http://schemas.openxmlformats.org/officeDocument/2006/relationships/oleObject" Target="../embeddings/oleObject231.bin"/><Relationship Id="rId26" Type="http://schemas.openxmlformats.org/officeDocument/2006/relationships/oleObject" Target="../embeddings/oleObject235.bin"/><Relationship Id="rId39" Type="http://schemas.openxmlformats.org/officeDocument/2006/relationships/image" Target="../media/image187.wmf"/><Relationship Id="rId21" Type="http://schemas.openxmlformats.org/officeDocument/2006/relationships/image" Target="../media/image178.wmf"/><Relationship Id="rId34" Type="http://schemas.openxmlformats.org/officeDocument/2006/relationships/oleObject" Target="../embeddings/oleObject239.bin"/><Relationship Id="rId42" Type="http://schemas.openxmlformats.org/officeDocument/2006/relationships/oleObject" Target="../embeddings/oleObject243.bin"/><Relationship Id="rId47" Type="http://schemas.openxmlformats.org/officeDocument/2006/relationships/image" Target="../media/image191.wmf"/><Relationship Id="rId50" Type="http://schemas.openxmlformats.org/officeDocument/2006/relationships/oleObject" Target="../embeddings/oleObject247.bin"/><Relationship Id="rId55" Type="http://schemas.openxmlformats.org/officeDocument/2006/relationships/image" Target="../media/image195.wmf"/><Relationship Id="rId7" Type="http://schemas.openxmlformats.org/officeDocument/2006/relationships/image" Target="../media/image171.wmf"/><Relationship Id="rId12" Type="http://schemas.openxmlformats.org/officeDocument/2006/relationships/oleObject" Target="../embeddings/oleObject228.bin"/><Relationship Id="rId17" Type="http://schemas.openxmlformats.org/officeDocument/2006/relationships/image" Target="../media/image176.wmf"/><Relationship Id="rId25" Type="http://schemas.openxmlformats.org/officeDocument/2006/relationships/image" Target="../media/image180.wmf"/><Relationship Id="rId33" Type="http://schemas.openxmlformats.org/officeDocument/2006/relationships/image" Target="../media/image184.wmf"/><Relationship Id="rId38" Type="http://schemas.openxmlformats.org/officeDocument/2006/relationships/oleObject" Target="../embeddings/oleObject241.bin"/><Relationship Id="rId46" Type="http://schemas.openxmlformats.org/officeDocument/2006/relationships/oleObject" Target="../embeddings/oleObject245.bin"/><Relationship Id="rId2" Type="http://schemas.openxmlformats.org/officeDocument/2006/relationships/slideLayout" Target="../slideLayouts/slideLayout63.xml"/><Relationship Id="rId16" Type="http://schemas.openxmlformats.org/officeDocument/2006/relationships/oleObject" Target="../embeddings/oleObject230.bin"/><Relationship Id="rId20" Type="http://schemas.openxmlformats.org/officeDocument/2006/relationships/oleObject" Target="../embeddings/oleObject232.bin"/><Relationship Id="rId29" Type="http://schemas.openxmlformats.org/officeDocument/2006/relationships/image" Target="../media/image182.wmf"/><Relationship Id="rId41" Type="http://schemas.openxmlformats.org/officeDocument/2006/relationships/image" Target="../media/image188.wmf"/><Relationship Id="rId54" Type="http://schemas.openxmlformats.org/officeDocument/2006/relationships/oleObject" Target="../embeddings/oleObject249.bin"/><Relationship Id="rId1" Type="http://schemas.openxmlformats.org/officeDocument/2006/relationships/vmlDrawing" Target="../drawings/vmlDrawing71.vml"/><Relationship Id="rId6" Type="http://schemas.openxmlformats.org/officeDocument/2006/relationships/oleObject" Target="../embeddings/oleObject225.bin"/><Relationship Id="rId11" Type="http://schemas.openxmlformats.org/officeDocument/2006/relationships/image" Target="../media/image173.wmf"/><Relationship Id="rId24" Type="http://schemas.openxmlformats.org/officeDocument/2006/relationships/oleObject" Target="../embeddings/oleObject234.bin"/><Relationship Id="rId32" Type="http://schemas.openxmlformats.org/officeDocument/2006/relationships/oleObject" Target="../embeddings/oleObject238.bin"/><Relationship Id="rId37" Type="http://schemas.openxmlformats.org/officeDocument/2006/relationships/image" Target="../media/image186.wmf"/><Relationship Id="rId40" Type="http://schemas.openxmlformats.org/officeDocument/2006/relationships/oleObject" Target="../embeddings/oleObject242.bin"/><Relationship Id="rId45" Type="http://schemas.openxmlformats.org/officeDocument/2006/relationships/image" Target="../media/image190.wmf"/><Relationship Id="rId53" Type="http://schemas.openxmlformats.org/officeDocument/2006/relationships/image" Target="../media/image194.wmf"/><Relationship Id="rId5" Type="http://schemas.openxmlformats.org/officeDocument/2006/relationships/image" Target="../media/image170.wmf"/><Relationship Id="rId15" Type="http://schemas.openxmlformats.org/officeDocument/2006/relationships/image" Target="../media/image175.wmf"/><Relationship Id="rId23" Type="http://schemas.openxmlformats.org/officeDocument/2006/relationships/image" Target="../media/image179.wmf"/><Relationship Id="rId28" Type="http://schemas.openxmlformats.org/officeDocument/2006/relationships/oleObject" Target="../embeddings/oleObject236.bin"/><Relationship Id="rId36" Type="http://schemas.openxmlformats.org/officeDocument/2006/relationships/oleObject" Target="../embeddings/oleObject240.bin"/><Relationship Id="rId49" Type="http://schemas.openxmlformats.org/officeDocument/2006/relationships/image" Target="../media/image192.wmf"/><Relationship Id="rId10" Type="http://schemas.openxmlformats.org/officeDocument/2006/relationships/oleObject" Target="../embeddings/oleObject227.bin"/><Relationship Id="rId19" Type="http://schemas.openxmlformats.org/officeDocument/2006/relationships/image" Target="../media/image177.wmf"/><Relationship Id="rId31" Type="http://schemas.openxmlformats.org/officeDocument/2006/relationships/image" Target="../media/image183.wmf"/><Relationship Id="rId44" Type="http://schemas.openxmlformats.org/officeDocument/2006/relationships/oleObject" Target="../embeddings/oleObject244.bin"/><Relationship Id="rId52" Type="http://schemas.openxmlformats.org/officeDocument/2006/relationships/oleObject" Target="../embeddings/oleObject248.bin"/><Relationship Id="rId4" Type="http://schemas.openxmlformats.org/officeDocument/2006/relationships/oleObject" Target="../embeddings/oleObject224.bin"/><Relationship Id="rId9" Type="http://schemas.openxmlformats.org/officeDocument/2006/relationships/image" Target="../media/image172.wmf"/><Relationship Id="rId14" Type="http://schemas.openxmlformats.org/officeDocument/2006/relationships/oleObject" Target="../embeddings/oleObject229.bin"/><Relationship Id="rId22" Type="http://schemas.openxmlformats.org/officeDocument/2006/relationships/oleObject" Target="../embeddings/oleObject233.bin"/><Relationship Id="rId27" Type="http://schemas.openxmlformats.org/officeDocument/2006/relationships/image" Target="../media/image181.wmf"/><Relationship Id="rId30" Type="http://schemas.openxmlformats.org/officeDocument/2006/relationships/oleObject" Target="../embeddings/oleObject237.bin"/><Relationship Id="rId35" Type="http://schemas.openxmlformats.org/officeDocument/2006/relationships/image" Target="../media/image185.wmf"/><Relationship Id="rId43" Type="http://schemas.openxmlformats.org/officeDocument/2006/relationships/image" Target="../media/image189.wmf"/><Relationship Id="rId48" Type="http://schemas.openxmlformats.org/officeDocument/2006/relationships/oleObject" Target="../embeddings/oleObject246.bin"/><Relationship Id="rId8" Type="http://schemas.openxmlformats.org/officeDocument/2006/relationships/oleObject" Target="../embeddings/oleObject226.bin"/><Relationship Id="rId51" Type="http://schemas.openxmlformats.org/officeDocument/2006/relationships/image" Target="../media/image193.wmf"/><Relationship Id="rId3"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63.xml"/><Relationship Id="rId1" Type="http://schemas.openxmlformats.org/officeDocument/2006/relationships/vmlDrawing" Target="../drawings/vmlDrawing72.vml"/><Relationship Id="rId5" Type="http://schemas.openxmlformats.org/officeDocument/2006/relationships/image" Target="../media/image196.wmf"/><Relationship Id="rId4" Type="http://schemas.openxmlformats.org/officeDocument/2006/relationships/oleObject" Target="../embeddings/oleObject250.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3.xml"/><Relationship Id="rId7" Type="http://schemas.openxmlformats.org/officeDocument/2006/relationships/image" Target="../media/image198.wmf"/><Relationship Id="rId2" Type="http://schemas.openxmlformats.org/officeDocument/2006/relationships/slideLayout" Target="../slideLayouts/slideLayout63.xml"/><Relationship Id="rId1" Type="http://schemas.openxmlformats.org/officeDocument/2006/relationships/vmlDrawing" Target="../drawings/vmlDrawing73.vml"/><Relationship Id="rId6" Type="http://schemas.openxmlformats.org/officeDocument/2006/relationships/oleObject" Target="../embeddings/oleObject252.bin"/><Relationship Id="rId5" Type="http://schemas.openxmlformats.org/officeDocument/2006/relationships/image" Target="../media/image197.wmf"/><Relationship Id="rId4" Type="http://schemas.openxmlformats.org/officeDocument/2006/relationships/oleObject" Target="../embeddings/oleObject251.bin"/></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255.bin"/><Relationship Id="rId13" Type="http://schemas.openxmlformats.org/officeDocument/2006/relationships/image" Target="../media/image203.wmf"/><Relationship Id="rId3" Type="http://schemas.openxmlformats.org/officeDocument/2006/relationships/notesSlide" Target="../notesSlides/notesSlide84.xml"/><Relationship Id="rId7" Type="http://schemas.openxmlformats.org/officeDocument/2006/relationships/image" Target="../media/image200.wmf"/><Relationship Id="rId12" Type="http://schemas.openxmlformats.org/officeDocument/2006/relationships/oleObject" Target="../embeddings/oleObject257.bin"/><Relationship Id="rId2" Type="http://schemas.openxmlformats.org/officeDocument/2006/relationships/slideLayout" Target="../slideLayouts/slideLayout63.xml"/><Relationship Id="rId1" Type="http://schemas.openxmlformats.org/officeDocument/2006/relationships/vmlDrawing" Target="../drawings/vmlDrawing74.vml"/><Relationship Id="rId6" Type="http://schemas.openxmlformats.org/officeDocument/2006/relationships/oleObject" Target="../embeddings/oleObject254.bin"/><Relationship Id="rId11" Type="http://schemas.openxmlformats.org/officeDocument/2006/relationships/image" Target="../media/image202.wmf"/><Relationship Id="rId5" Type="http://schemas.openxmlformats.org/officeDocument/2006/relationships/image" Target="../media/image199.wmf"/><Relationship Id="rId10" Type="http://schemas.openxmlformats.org/officeDocument/2006/relationships/oleObject" Target="../embeddings/oleObject256.bin"/><Relationship Id="rId4" Type="http://schemas.openxmlformats.org/officeDocument/2006/relationships/oleObject" Target="../embeddings/oleObject253.bin"/><Relationship Id="rId9" Type="http://schemas.openxmlformats.org/officeDocument/2006/relationships/image" Target="../media/image201.wmf"/></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260.bin"/><Relationship Id="rId3" Type="http://schemas.openxmlformats.org/officeDocument/2006/relationships/notesSlide" Target="../notesSlides/notesSlide85.xml"/><Relationship Id="rId7" Type="http://schemas.openxmlformats.org/officeDocument/2006/relationships/image" Target="../media/image205.wmf"/><Relationship Id="rId2" Type="http://schemas.openxmlformats.org/officeDocument/2006/relationships/slideLayout" Target="../slideLayouts/slideLayout63.xml"/><Relationship Id="rId1" Type="http://schemas.openxmlformats.org/officeDocument/2006/relationships/vmlDrawing" Target="../drawings/vmlDrawing75.vml"/><Relationship Id="rId6" Type="http://schemas.openxmlformats.org/officeDocument/2006/relationships/oleObject" Target="../embeddings/oleObject259.bin"/><Relationship Id="rId11" Type="http://schemas.openxmlformats.org/officeDocument/2006/relationships/image" Target="../media/image207.wmf"/><Relationship Id="rId5" Type="http://schemas.openxmlformats.org/officeDocument/2006/relationships/image" Target="../media/image204.wmf"/><Relationship Id="rId10" Type="http://schemas.openxmlformats.org/officeDocument/2006/relationships/oleObject" Target="../embeddings/oleObject261.bin"/><Relationship Id="rId4" Type="http://schemas.openxmlformats.org/officeDocument/2006/relationships/oleObject" Target="../embeddings/oleObject258.bin"/><Relationship Id="rId9" Type="http://schemas.openxmlformats.org/officeDocument/2006/relationships/image" Target="../media/image206.w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3.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63.xml"/><Relationship Id="rId1" Type="http://schemas.openxmlformats.org/officeDocument/2006/relationships/vmlDrawing" Target="../drawings/vmlDrawing76.vml"/><Relationship Id="rId5" Type="http://schemas.openxmlformats.org/officeDocument/2006/relationships/image" Target="../media/image208.wmf"/><Relationship Id="rId4" Type="http://schemas.openxmlformats.org/officeDocument/2006/relationships/oleObject" Target="../embeddings/oleObject262.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8.xml"/><Relationship Id="rId7" Type="http://schemas.openxmlformats.org/officeDocument/2006/relationships/image" Target="../media/image13.wmf"/><Relationship Id="rId2" Type="http://schemas.openxmlformats.org/officeDocument/2006/relationships/slideLayout" Target="../slideLayouts/slideLayout52.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12.wmf"/><Relationship Id="rId4" Type="http://schemas.openxmlformats.org/officeDocument/2006/relationships/oleObject" Target="../embeddings/oleObject6.bin"/><Relationship Id="rId9" Type="http://schemas.openxmlformats.org/officeDocument/2006/relationships/image" Target="../media/image14.wmf"/></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265.bin"/><Relationship Id="rId13" Type="http://schemas.openxmlformats.org/officeDocument/2006/relationships/image" Target="../media/image160.wmf"/><Relationship Id="rId18" Type="http://schemas.openxmlformats.org/officeDocument/2006/relationships/oleObject" Target="../embeddings/oleObject270.bin"/><Relationship Id="rId3" Type="http://schemas.openxmlformats.org/officeDocument/2006/relationships/notesSlide" Target="../notesSlides/notesSlide89.xml"/><Relationship Id="rId21" Type="http://schemas.openxmlformats.org/officeDocument/2006/relationships/image" Target="../media/image214.wmf"/><Relationship Id="rId7" Type="http://schemas.openxmlformats.org/officeDocument/2006/relationships/image" Target="../media/image210.wmf"/><Relationship Id="rId12" Type="http://schemas.openxmlformats.org/officeDocument/2006/relationships/oleObject" Target="../embeddings/oleObject267.bin"/><Relationship Id="rId17" Type="http://schemas.openxmlformats.org/officeDocument/2006/relationships/image" Target="../media/image212.wmf"/><Relationship Id="rId2" Type="http://schemas.openxmlformats.org/officeDocument/2006/relationships/slideLayout" Target="../slideLayouts/slideLayout63.xml"/><Relationship Id="rId16" Type="http://schemas.openxmlformats.org/officeDocument/2006/relationships/oleObject" Target="../embeddings/oleObject269.bin"/><Relationship Id="rId20" Type="http://schemas.openxmlformats.org/officeDocument/2006/relationships/oleObject" Target="../embeddings/oleObject271.bin"/><Relationship Id="rId1" Type="http://schemas.openxmlformats.org/officeDocument/2006/relationships/vmlDrawing" Target="../drawings/vmlDrawing77.vml"/><Relationship Id="rId6" Type="http://schemas.openxmlformats.org/officeDocument/2006/relationships/oleObject" Target="../embeddings/oleObject264.bin"/><Relationship Id="rId11" Type="http://schemas.openxmlformats.org/officeDocument/2006/relationships/image" Target="../media/image159.wmf"/><Relationship Id="rId5" Type="http://schemas.openxmlformats.org/officeDocument/2006/relationships/image" Target="../media/image209.wmf"/><Relationship Id="rId15" Type="http://schemas.openxmlformats.org/officeDocument/2006/relationships/image" Target="../media/image161.wmf"/><Relationship Id="rId10" Type="http://schemas.openxmlformats.org/officeDocument/2006/relationships/oleObject" Target="../embeddings/oleObject266.bin"/><Relationship Id="rId19" Type="http://schemas.openxmlformats.org/officeDocument/2006/relationships/image" Target="../media/image213.wmf"/><Relationship Id="rId4" Type="http://schemas.openxmlformats.org/officeDocument/2006/relationships/oleObject" Target="../embeddings/oleObject263.bin"/><Relationship Id="rId9" Type="http://schemas.openxmlformats.org/officeDocument/2006/relationships/image" Target="../media/image211.wmf"/><Relationship Id="rId14" Type="http://schemas.openxmlformats.org/officeDocument/2006/relationships/oleObject" Target="../embeddings/oleObject268.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63.xml"/><Relationship Id="rId1" Type="http://schemas.openxmlformats.org/officeDocument/2006/relationships/vmlDrawing" Target="../drawings/vmlDrawing78.vml"/><Relationship Id="rId5" Type="http://schemas.openxmlformats.org/officeDocument/2006/relationships/image" Target="../media/image215.wmf"/><Relationship Id="rId4" Type="http://schemas.openxmlformats.org/officeDocument/2006/relationships/oleObject" Target="../embeddings/oleObject272.bin"/></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63.xml"/><Relationship Id="rId1" Type="http://schemas.openxmlformats.org/officeDocument/2006/relationships/vmlDrawing" Target="../drawings/vmlDrawing79.vml"/><Relationship Id="rId5" Type="http://schemas.openxmlformats.org/officeDocument/2006/relationships/image" Target="../media/image216.wmf"/><Relationship Id="rId4" Type="http://schemas.openxmlformats.org/officeDocument/2006/relationships/oleObject" Target="../embeddings/oleObject273.bin"/></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276.bin"/><Relationship Id="rId3" Type="http://schemas.openxmlformats.org/officeDocument/2006/relationships/notesSlide" Target="../notesSlides/notesSlide92.xml"/><Relationship Id="rId7" Type="http://schemas.openxmlformats.org/officeDocument/2006/relationships/image" Target="../media/image218.wmf"/><Relationship Id="rId2" Type="http://schemas.openxmlformats.org/officeDocument/2006/relationships/slideLayout" Target="../slideLayouts/slideLayout63.xml"/><Relationship Id="rId1" Type="http://schemas.openxmlformats.org/officeDocument/2006/relationships/vmlDrawing" Target="../drawings/vmlDrawing80.vml"/><Relationship Id="rId6" Type="http://schemas.openxmlformats.org/officeDocument/2006/relationships/oleObject" Target="../embeddings/oleObject275.bin"/><Relationship Id="rId5" Type="http://schemas.openxmlformats.org/officeDocument/2006/relationships/image" Target="../media/image217.wmf"/><Relationship Id="rId10" Type="http://schemas.openxmlformats.org/officeDocument/2006/relationships/slide" Target="slide96.xml"/><Relationship Id="rId4" Type="http://schemas.openxmlformats.org/officeDocument/2006/relationships/oleObject" Target="../embeddings/oleObject274.bin"/><Relationship Id="rId9" Type="http://schemas.openxmlformats.org/officeDocument/2006/relationships/image" Target="../media/image69.wmf"/></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63.xml"/><Relationship Id="rId1" Type="http://schemas.openxmlformats.org/officeDocument/2006/relationships/vmlDrawing" Target="../drawings/vmlDrawing81.vml"/><Relationship Id="rId5" Type="http://schemas.openxmlformats.org/officeDocument/2006/relationships/image" Target="../media/image60.wmf"/><Relationship Id="rId4" Type="http://schemas.openxmlformats.org/officeDocument/2006/relationships/oleObject" Target="../embeddings/oleObject277.bin"/></Relationships>
</file>

<file path=ppt/slides/_rels/slide95.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notesSlide" Target="../notesSlides/notesSlide94.xml"/><Relationship Id="rId1" Type="http://schemas.openxmlformats.org/officeDocument/2006/relationships/slideLayout" Target="../slideLayouts/slideLayout63.xml"/></Relationships>
</file>

<file path=ppt/slides/_rels/slide9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95.xml"/><Relationship Id="rId1" Type="http://schemas.openxmlformats.org/officeDocument/2006/relationships/slideLayout" Target="../slideLayouts/slideLayout74.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40.xml"/><Relationship Id="rId1" Type="http://schemas.openxmlformats.org/officeDocument/2006/relationships/vmlDrawing" Target="../drawings/vmlDrawing82.vml"/><Relationship Id="rId5" Type="http://schemas.openxmlformats.org/officeDocument/2006/relationships/image" Target="../media/image219.wmf"/><Relationship Id="rId4" Type="http://schemas.openxmlformats.org/officeDocument/2006/relationships/oleObject" Target="../embeddings/oleObject278.bin"/></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281.bin"/><Relationship Id="rId3" Type="http://schemas.openxmlformats.org/officeDocument/2006/relationships/notesSlide" Target="../notesSlides/notesSlide97.xml"/><Relationship Id="rId7" Type="http://schemas.openxmlformats.org/officeDocument/2006/relationships/image" Target="../media/image51.wmf"/><Relationship Id="rId2" Type="http://schemas.openxmlformats.org/officeDocument/2006/relationships/slideLayout" Target="../slideLayouts/slideLayout63.xml"/><Relationship Id="rId1" Type="http://schemas.openxmlformats.org/officeDocument/2006/relationships/vmlDrawing" Target="../drawings/vmlDrawing83.vml"/><Relationship Id="rId6" Type="http://schemas.openxmlformats.org/officeDocument/2006/relationships/oleObject" Target="../embeddings/oleObject280.bin"/><Relationship Id="rId11" Type="http://schemas.openxmlformats.org/officeDocument/2006/relationships/image" Target="../media/image221.wmf"/><Relationship Id="rId5" Type="http://schemas.openxmlformats.org/officeDocument/2006/relationships/image" Target="../media/image50.wmf"/><Relationship Id="rId10" Type="http://schemas.openxmlformats.org/officeDocument/2006/relationships/oleObject" Target="../embeddings/oleObject282.bin"/><Relationship Id="rId4" Type="http://schemas.openxmlformats.org/officeDocument/2006/relationships/oleObject" Target="../embeddings/oleObject279.bin"/><Relationship Id="rId9" Type="http://schemas.openxmlformats.org/officeDocument/2006/relationships/image" Target="../media/image220.wmf"/></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Line 3"/>
          <p:cNvSpPr>
            <a:spLocks noChangeShapeType="1"/>
          </p:cNvSpPr>
          <p:nvPr/>
        </p:nvSpPr>
        <p:spPr bwMode="auto">
          <a:xfrm>
            <a:off x="0" y="4941888"/>
            <a:ext cx="9144000" cy="0"/>
          </a:xfrm>
          <a:prstGeom prst="line">
            <a:avLst/>
          </a:prstGeom>
          <a:noFill/>
          <a:ln w="76200" cmpd="tri">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11" name="WordArt 5"/>
          <p:cNvSpPr>
            <a:spLocks noChangeArrowheads="1" noChangeShapeType="1" noTextEdit="1"/>
          </p:cNvSpPr>
          <p:nvPr/>
        </p:nvSpPr>
        <p:spPr bwMode="auto">
          <a:xfrm>
            <a:off x="250825" y="981075"/>
            <a:ext cx="5905500" cy="1217613"/>
          </a:xfrm>
          <a:prstGeom prst="rect">
            <a:avLst/>
          </a:prstGeom>
        </p:spPr>
        <p:txBody>
          <a:bodyPr wrap="none" fromWordArt="1">
            <a:prstTxWarp prst="textPlain">
              <a:avLst>
                <a:gd name="adj" fmla="val 50000"/>
              </a:avLst>
            </a:prstTxWarp>
          </a:bodyPr>
          <a:lstStyle/>
          <a:p>
            <a:pPr algn="ctr"/>
            <a:r>
              <a:rPr lang="zh-CN" altLang="en-US" sz="9600" kern="10">
                <a:ln w="19050">
                  <a:solidFill>
                    <a:schemeClr val="bg1"/>
                  </a:solidFill>
                  <a:round/>
                  <a:headEnd/>
                  <a:tailEnd/>
                </a:ln>
                <a:solidFill>
                  <a:schemeClr val="folHlink"/>
                </a:solidFill>
                <a:effectLst>
                  <a:outerShdw dist="35921" dir="2700000" algn="ctr" rotWithShape="0">
                    <a:srgbClr val="990000"/>
                  </a:outerShdw>
                </a:effectLst>
                <a:latin typeface="华文细黑" panose="02010600040101010101" pitchFamily="2" charset="-122"/>
                <a:ea typeface="华文细黑" panose="02010600040101010101" pitchFamily="2" charset="-122"/>
              </a:rPr>
              <a:t>线性代数</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3.1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行列式的定义</a:t>
            </a:r>
          </a:p>
        </p:txBody>
      </p:sp>
      <p:sp>
        <p:nvSpPr>
          <p:cNvPr id="273411" name="Text Box 3"/>
          <p:cNvSpPr txBox="1">
            <a:spLocks noChangeArrowheads="1"/>
          </p:cNvSpPr>
          <p:nvPr/>
        </p:nvSpPr>
        <p:spPr bwMode="auto">
          <a:xfrm>
            <a:off x="971550" y="1052513"/>
            <a:ext cx="4583306" cy="604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黑体" panose="02010609060101010101" pitchFamily="49" charset="-122"/>
              </a:rPr>
              <a:t>例</a:t>
            </a:r>
            <a:r>
              <a:rPr lang="en-US" altLang="zh-CN" sz="2800" b="0" dirty="0">
                <a:solidFill>
                  <a:schemeClr val="tx1"/>
                </a:solidFill>
                <a:latin typeface="Times New Roman" panose="02020603050405020304" pitchFamily="18" charset="0"/>
                <a:ea typeface="黑体" panose="02010609060101010101" pitchFamily="49" charset="-122"/>
              </a:rPr>
              <a:t>3.1.2 </a:t>
            </a:r>
            <a:r>
              <a:rPr lang="zh-CN" altLang="en-US" sz="2800" b="0" dirty="0">
                <a:solidFill>
                  <a:schemeClr val="tx1"/>
                </a:solidFill>
                <a:latin typeface="Times New Roman" panose="02020603050405020304" pitchFamily="18" charset="0"/>
                <a:ea typeface="华文新魏" panose="02010800040101010101" pitchFamily="2" charset="-122"/>
              </a:rPr>
              <a:t>对于线性方程组</a:t>
            </a:r>
            <a:endPar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sp>
        <p:nvSpPr>
          <p:cNvPr id="3" name="Text Box 3"/>
          <p:cNvSpPr txBox="1">
            <a:spLocks noChangeArrowheads="1"/>
          </p:cNvSpPr>
          <p:nvPr/>
        </p:nvSpPr>
        <p:spPr bwMode="auto">
          <a:xfrm>
            <a:off x="971550" y="2729460"/>
            <a:ext cx="66262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当</a:t>
            </a:r>
            <a:r>
              <a:rPr lang="en-US" altLang="zh-CN" sz="2800" b="0" i="1" dirty="0">
                <a:solidFill>
                  <a:schemeClr val="tx1"/>
                </a:solidFill>
                <a:latin typeface="Times New Roman" panose="02020603050405020304" pitchFamily="18" charset="0"/>
                <a:ea typeface="华文新魏" panose="02010800040101010101" pitchFamily="2" charset="-122"/>
              </a:rPr>
              <a:t>a</a:t>
            </a:r>
            <a:r>
              <a:rPr lang="en-US" altLang="zh-CN" sz="2800" b="0" baseline="-25000" dirty="0">
                <a:solidFill>
                  <a:schemeClr val="tx1"/>
                </a:solidFill>
                <a:latin typeface="Times New Roman" panose="02020603050405020304" pitchFamily="18" charset="0"/>
                <a:ea typeface="华文新魏" panose="02010800040101010101" pitchFamily="2" charset="-122"/>
              </a:rPr>
              <a:t>11</a:t>
            </a:r>
            <a:r>
              <a:rPr lang="en-US" altLang="zh-CN" sz="2800" b="0" i="1" dirty="0">
                <a:solidFill>
                  <a:schemeClr val="tx1"/>
                </a:solidFill>
                <a:latin typeface="Times New Roman" panose="02020603050405020304" pitchFamily="18" charset="0"/>
                <a:ea typeface="华文新魏" panose="02010800040101010101" pitchFamily="2" charset="-122"/>
              </a:rPr>
              <a:t>a</a:t>
            </a:r>
            <a:r>
              <a:rPr lang="en-US" altLang="zh-CN" sz="2800" b="0" baseline="-25000" dirty="0">
                <a:solidFill>
                  <a:schemeClr val="tx1"/>
                </a:solidFill>
                <a:latin typeface="Times New Roman" panose="02020603050405020304" pitchFamily="18" charset="0"/>
                <a:ea typeface="华文新魏" panose="02010800040101010101" pitchFamily="2" charset="-122"/>
              </a:rPr>
              <a:t>22</a:t>
            </a:r>
            <a:r>
              <a:rPr lang="en-US" altLang="zh-CN" sz="1000" b="0" baseline="-25000" dirty="0">
                <a:solidFill>
                  <a:schemeClr val="tx1"/>
                </a:solidFill>
                <a:latin typeface="Times New Roman" panose="02020603050405020304" pitchFamily="18" charset="0"/>
                <a:ea typeface="华文新魏" panose="02010800040101010101" pitchFamily="2" charset="-12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dirty="0">
                <a:solidFill>
                  <a:schemeClr val="tx1"/>
                </a:solidFill>
                <a:latin typeface="Times New Roman" panose="02020603050405020304" pitchFamily="18" charset="0"/>
                <a:ea typeface="华文新魏" panose="02010800040101010101" pitchFamily="2" charset="-122"/>
              </a:rPr>
              <a:t>a</a:t>
            </a:r>
            <a:r>
              <a:rPr lang="en-US" altLang="zh-CN" sz="2800" b="0" baseline="-25000" dirty="0">
                <a:solidFill>
                  <a:schemeClr val="tx1"/>
                </a:solidFill>
                <a:latin typeface="Times New Roman" panose="02020603050405020304" pitchFamily="18" charset="0"/>
                <a:ea typeface="华文新魏" panose="02010800040101010101" pitchFamily="2" charset="-122"/>
              </a:rPr>
              <a:t>21</a:t>
            </a:r>
            <a:r>
              <a:rPr lang="en-US" altLang="zh-CN" sz="2800" b="0" i="1" dirty="0">
                <a:solidFill>
                  <a:schemeClr val="tx1"/>
                </a:solidFill>
                <a:latin typeface="Times New Roman" panose="02020603050405020304" pitchFamily="18" charset="0"/>
                <a:ea typeface="华文新魏" panose="02010800040101010101" pitchFamily="2" charset="-122"/>
              </a:rPr>
              <a:t>a</a:t>
            </a:r>
            <a:r>
              <a:rPr lang="en-US" altLang="zh-CN" sz="2800" b="0" baseline="-25000" dirty="0">
                <a:solidFill>
                  <a:schemeClr val="tx1"/>
                </a:solidFill>
                <a:latin typeface="Times New Roman" panose="02020603050405020304" pitchFamily="18" charset="0"/>
                <a:ea typeface="华文新魏" panose="02010800040101010101" pitchFamily="2" charset="-122"/>
              </a:rPr>
              <a:t>12</a:t>
            </a:r>
            <a:r>
              <a:rPr lang="en-US" altLang="zh-CN" sz="1000" b="0" baseline="-2500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zh-CN" altLang="en-US" sz="10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0</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时</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利用消元法得其解为</a:t>
            </a:r>
            <a:endParaRPr lang="en-US" altLang="zh-CN" sz="2800" b="0" dirty="0">
              <a:solidFill>
                <a:schemeClr val="tx1"/>
              </a:solidFill>
              <a:latin typeface="Times New Roman" panose="02020603050405020304" pitchFamily="18" charset="0"/>
              <a:ea typeface="华文新魏" panose="02010800040101010101" pitchFamily="2" charset="-122"/>
            </a:endParaRPr>
          </a:p>
        </p:txBody>
      </p:sp>
      <p:graphicFrame>
        <p:nvGraphicFramePr>
          <p:cNvPr id="2" name="Object 3"/>
          <p:cNvGraphicFramePr>
            <a:graphicFrameLocks noChangeAspect="1"/>
          </p:cNvGraphicFramePr>
          <p:nvPr/>
        </p:nvGraphicFramePr>
        <p:xfrm>
          <a:off x="3267075" y="1700760"/>
          <a:ext cx="2678113" cy="1100137"/>
        </p:xfrm>
        <a:graphic>
          <a:graphicData uri="http://schemas.openxmlformats.org/presentationml/2006/ole">
            <mc:AlternateContent xmlns:mc="http://schemas.openxmlformats.org/markup-compatibility/2006">
              <mc:Choice xmlns:v="urn:schemas-microsoft-com:vml" Requires="v">
                <p:oleObj spid="_x0000_s30833" name="Equation" r:id="rId4" imgW="1257300" imgH="508000" progId="Equation.DSMT4">
                  <p:embed/>
                </p:oleObj>
              </mc:Choice>
              <mc:Fallback>
                <p:oleObj name="Equation" r:id="rId4" imgW="1257300" imgH="508000" progId="Equation.DSMT4">
                  <p:embed/>
                  <p:pic>
                    <p:nvPicPr>
                      <p:cNvPr id="0" name="Picture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7075" y="1700760"/>
                        <a:ext cx="2678113" cy="110013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3132138" y="3420022"/>
          <a:ext cx="2947987" cy="2117725"/>
        </p:xfrm>
        <a:graphic>
          <a:graphicData uri="http://schemas.openxmlformats.org/presentationml/2006/ole">
            <mc:AlternateContent xmlns:mc="http://schemas.openxmlformats.org/markup-compatibility/2006">
              <mc:Choice xmlns:v="urn:schemas-microsoft-com:vml" Requires="v">
                <p:oleObj spid="_x0000_s30834" name="Equation" r:id="rId6" imgW="1384300" imgH="977900" progId="Equation.DSMT4">
                  <p:embed/>
                </p:oleObj>
              </mc:Choice>
              <mc:Fallback>
                <p:oleObj name="Equation" r:id="rId6" imgW="1384300" imgH="977900" progId="Equation.DSMT4">
                  <p:embed/>
                  <p:pic>
                    <p:nvPicPr>
                      <p:cNvPr id="0" name="Picture 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2138" y="3420022"/>
                        <a:ext cx="2947987" cy="21177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1000"/>
                                        <p:tgtEl>
                                          <p:spTgt spid="3">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sp>
        <p:nvSpPr>
          <p:cNvPr id="273411" name="Text Box 3"/>
          <p:cNvSpPr txBox="1">
            <a:spLocks noChangeArrowheads="1"/>
          </p:cNvSpPr>
          <p:nvPr/>
        </p:nvSpPr>
        <p:spPr bwMode="auto">
          <a:xfrm>
            <a:off x="971550" y="1052513"/>
            <a:ext cx="38290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黑体" panose="02010609060101010101" pitchFamily="49" charset="-122"/>
              </a:rPr>
              <a:t>        三、例子</a:t>
            </a:r>
            <a:endParaRPr lang="en-US" altLang="zh-CN" sz="2800" b="0">
              <a:solidFill>
                <a:schemeClr val="tx1"/>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例</a:t>
            </a:r>
            <a:r>
              <a:rPr lang="en-US" altLang="zh-CN" sz="2800" b="0">
                <a:solidFill>
                  <a:schemeClr val="tx1"/>
                </a:solidFill>
                <a:latin typeface="Times New Roman" panose="02020603050405020304" pitchFamily="18" charset="0"/>
                <a:ea typeface="华文新魏" panose="02010800040101010101" pitchFamily="2" charset="-122"/>
              </a:rPr>
              <a:t>3.3.1 </a:t>
            </a:r>
            <a:r>
              <a:rPr lang="zh-CN" altLang="en-US" sz="2800" b="0">
                <a:solidFill>
                  <a:schemeClr val="tx1"/>
                </a:solidFill>
                <a:latin typeface="Times New Roman" panose="02020603050405020304" pitchFamily="18" charset="0"/>
                <a:ea typeface="华文新魏" panose="02010800040101010101" pitchFamily="2" charset="-122"/>
              </a:rPr>
              <a:t>计算行列式</a:t>
            </a:r>
            <a:endParaRPr lang="en-US" altLang="zh-CN" sz="2800" b="0">
              <a:solidFill>
                <a:schemeClr val="tx1"/>
              </a:solidFill>
              <a:latin typeface="Times New Roman" panose="02020603050405020304" pitchFamily="18" charset="0"/>
              <a:ea typeface="华文新魏" panose="02010800040101010101" pitchFamily="2" charset="-122"/>
            </a:endParaRPr>
          </a:p>
        </p:txBody>
      </p:sp>
      <p:graphicFrame>
        <p:nvGraphicFramePr>
          <p:cNvPr id="2" name="Object 3"/>
          <p:cNvGraphicFramePr>
            <a:graphicFrameLocks noChangeAspect="1"/>
          </p:cNvGraphicFramePr>
          <p:nvPr/>
        </p:nvGraphicFramePr>
        <p:xfrm>
          <a:off x="3041650" y="2276475"/>
          <a:ext cx="3190875" cy="2146300"/>
        </p:xfrm>
        <a:graphic>
          <a:graphicData uri="http://schemas.openxmlformats.org/presentationml/2006/ole">
            <mc:AlternateContent xmlns:mc="http://schemas.openxmlformats.org/markup-compatibility/2006">
              <mc:Choice xmlns:v="urn:schemas-microsoft-com:vml" Requires="v">
                <p:oleObj spid="_x0000_s190523" name="Equation" r:id="rId4" imgW="1498600" imgH="990600" progId="Equation.DSMT4">
                  <p:embed/>
                </p:oleObj>
              </mc:Choice>
              <mc:Fallback>
                <p:oleObj name="Equation" r:id="rId4" imgW="1498600" imgH="990600" progId="Equation.DSMT4">
                  <p:embed/>
                  <p:pic>
                    <p:nvPicPr>
                      <p:cNvPr id="0"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1650" y="2276475"/>
                        <a:ext cx="3190875" cy="21463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3" name="Text Box 3"/>
          <p:cNvSpPr txBox="1">
            <a:spLocks noChangeArrowheads="1"/>
          </p:cNvSpPr>
          <p:nvPr/>
        </p:nvSpPr>
        <p:spPr bwMode="auto">
          <a:xfrm>
            <a:off x="971550" y="4386263"/>
            <a:ext cx="9842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的值</a:t>
            </a:r>
            <a:r>
              <a:rPr lang="en-US" altLang="zh-CN" sz="2800" b="0">
                <a:solidFill>
                  <a:schemeClr val="tx1"/>
                </a:solidFill>
                <a:latin typeface="Times New Roman" panose="02020603050405020304" pitchFamily="18" charset="0"/>
                <a:ea typeface="华文新魏" panose="02010800040101010101" pitchFamily="2" charset="-122"/>
              </a:rPr>
              <a:t>.</a:t>
            </a:r>
          </a:p>
        </p:txBody>
      </p:sp>
      <p:sp>
        <p:nvSpPr>
          <p:cNvPr id="6" name="Text Box 3"/>
          <p:cNvSpPr txBox="1">
            <a:spLocks noChangeArrowheads="1"/>
          </p:cNvSpPr>
          <p:nvPr/>
        </p:nvSpPr>
        <p:spPr bwMode="auto">
          <a:xfrm>
            <a:off x="971550" y="5105400"/>
            <a:ext cx="7096125"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注</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对于“具体”阶数的高阶行列式</a:t>
            </a:r>
            <a:r>
              <a:rPr lang="zh-CN" altLang="en-US" sz="2800" b="0">
                <a:solidFill>
                  <a:schemeClr val="tx1"/>
                </a:solidFill>
                <a:latin typeface="华文琥珀" panose="02010800040101010101" pitchFamily="2" charset="-122"/>
                <a:ea typeface="华文琥珀" panose="02010800040101010101" pitchFamily="2" charset="-122"/>
              </a:rPr>
              <a:t>建议</a:t>
            </a:r>
            <a:endParaRPr lang="en-US" altLang="zh-CN" sz="2800" b="0">
              <a:solidFill>
                <a:schemeClr val="tx1"/>
              </a:solidFill>
              <a:latin typeface="华文琥珀" panose="02010800040101010101" pitchFamily="2" charset="-122"/>
              <a:ea typeface="华文琥珀" panose="02010800040101010101" pitchFamily="2" charset="-122"/>
            </a:endParaRP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利用行列式计算方法</a:t>
            </a:r>
            <a:r>
              <a:rPr lang="en-US" altLang="zh-CN" sz="2800" b="0">
                <a:solidFill>
                  <a:schemeClr val="tx1"/>
                </a:solidFill>
                <a:latin typeface="Times New Roman" panose="02020603050405020304" pitchFamily="18" charset="0"/>
                <a:ea typeface="华文新魏" panose="02010800040101010101" pitchFamily="2" charset="-122"/>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1" end="1"/>
                                            </p:txEl>
                                          </p:spTgt>
                                        </p:tgtEl>
                                        <p:attrNameLst>
                                          <p:attrName>style.visibility</p:attrName>
                                        </p:attrNameLst>
                                      </p:cBhvr>
                                      <p:to>
                                        <p:strVal val="visible"/>
                                      </p:to>
                                    </p:set>
                                    <p:animEffect transition="in" filter="wipe(left)">
                                      <p:cBhvr>
                                        <p:cTn id="12" dur="1000"/>
                                        <p:tgtEl>
                                          <p:spTgt spid="273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left)">
                                      <p:cBhvr>
                                        <p:cTn id="22" dur="1000"/>
                                        <p:tgtEl>
                                          <p:spTgt spid="3">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wipe(left)">
                                      <p:cBhvr>
                                        <p:cTn id="27" dur="1000"/>
                                        <p:tgtEl>
                                          <p:spTgt spid="6">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wipe(left)">
                                      <p:cBhvr>
                                        <p:cTn id="32"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sp>
        <p:nvSpPr>
          <p:cNvPr id="273411" name="Text Box 3"/>
          <p:cNvSpPr txBox="1">
            <a:spLocks noChangeArrowheads="1"/>
          </p:cNvSpPr>
          <p:nvPr/>
        </p:nvSpPr>
        <p:spPr bwMode="auto">
          <a:xfrm>
            <a:off x="971550" y="1052513"/>
            <a:ext cx="43624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例</a:t>
            </a:r>
            <a:r>
              <a:rPr lang="en-US" altLang="zh-CN" sz="2800" b="0">
                <a:solidFill>
                  <a:schemeClr val="tx1"/>
                </a:solidFill>
                <a:latin typeface="Times New Roman" panose="02020603050405020304" pitchFamily="18" charset="0"/>
                <a:ea typeface="华文新魏" panose="02010800040101010101" pitchFamily="2" charset="-122"/>
              </a:rPr>
              <a:t>3.3.2 </a:t>
            </a:r>
            <a:r>
              <a:rPr lang="zh-CN" altLang="en-US" sz="2800" b="0">
                <a:solidFill>
                  <a:schemeClr val="tx1"/>
                </a:solidFill>
                <a:latin typeface="Times New Roman" panose="02020603050405020304" pitchFamily="18" charset="0"/>
                <a:ea typeface="华文新魏" panose="02010800040101010101" pitchFamily="2" charset="-122"/>
              </a:rPr>
              <a:t>计算</a:t>
            </a:r>
            <a:r>
              <a:rPr lang="en-US" altLang="zh-CN" sz="2800" b="0" i="1">
                <a:solidFill>
                  <a:schemeClr val="tx1"/>
                </a:solidFill>
                <a:latin typeface="Times New Roman" panose="02020603050405020304" pitchFamily="18" charset="0"/>
                <a:ea typeface="华文新魏" panose="02010800040101010101" pitchFamily="2" charset="-122"/>
              </a:rPr>
              <a:t>n</a:t>
            </a:r>
            <a:r>
              <a:rPr lang="zh-CN" altLang="en-US" sz="2800" b="0">
                <a:solidFill>
                  <a:schemeClr val="tx1"/>
                </a:solidFill>
                <a:latin typeface="Times New Roman" panose="02020603050405020304" pitchFamily="18" charset="0"/>
                <a:ea typeface="华文新魏" panose="02010800040101010101" pitchFamily="2" charset="-122"/>
              </a:rPr>
              <a:t>阶行列式</a:t>
            </a:r>
            <a:endParaRPr lang="en-US" altLang="zh-CN" sz="2800" b="0">
              <a:solidFill>
                <a:schemeClr val="tx1"/>
              </a:solidFill>
              <a:latin typeface="Times New Roman" panose="02020603050405020304" pitchFamily="18" charset="0"/>
              <a:ea typeface="华文新魏" panose="02010800040101010101" pitchFamily="2" charset="-122"/>
            </a:endParaRPr>
          </a:p>
        </p:txBody>
      </p:sp>
      <p:graphicFrame>
        <p:nvGraphicFramePr>
          <p:cNvPr id="2" name="Object 3"/>
          <p:cNvGraphicFramePr>
            <a:graphicFrameLocks noChangeAspect="1"/>
          </p:cNvGraphicFramePr>
          <p:nvPr/>
        </p:nvGraphicFramePr>
        <p:xfrm>
          <a:off x="2901950" y="1714500"/>
          <a:ext cx="3686330" cy="2146300"/>
        </p:xfrm>
        <a:graphic>
          <a:graphicData uri="http://schemas.openxmlformats.org/presentationml/2006/ole">
            <mc:AlternateContent xmlns:mc="http://schemas.openxmlformats.org/markup-compatibility/2006">
              <mc:Choice xmlns:v="urn:schemas-microsoft-com:vml" Requires="v">
                <p:oleObj spid="_x0000_s192570" name="Equation" r:id="rId4" imgW="1562100" imgH="990600" progId="Equation.DSMT4">
                  <p:embed/>
                </p:oleObj>
              </mc:Choice>
              <mc:Fallback>
                <p:oleObj name="Equation" r:id="rId4" imgW="1562100" imgH="990600" progId="Equation.DSMT4">
                  <p:embed/>
                  <p:pic>
                    <p:nvPicPr>
                      <p:cNvPr id="0"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1950" y="1714500"/>
                        <a:ext cx="3686330" cy="21463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3" name="Text Box 3"/>
          <p:cNvSpPr txBox="1">
            <a:spLocks noChangeArrowheads="1"/>
          </p:cNvSpPr>
          <p:nvPr/>
        </p:nvSpPr>
        <p:spPr bwMode="auto">
          <a:xfrm>
            <a:off x="971550" y="3789363"/>
            <a:ext cx="9842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的值</a:t>
            </a:r>
            <a:r>
              <a:rPr lang="en-US" altLang="zh-CN" sz="2800" b="0">
                <a:solidFill>
                  <a:schemeClr val="tx1"/>
                </a:solidFill>
                <a:latin typeface="Times New Roman" panose="02020603050405020304" pitchFamily="18" charset="0"/>
                <a:ea typeface="华文新魏" panose="0201080004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2" name="Object 3"/>
          <p:cNvGraphicFramePr>
            <a:graphicFrameLocks noChangeAspect="1"/>
          </p:cNvGraphicFramePr>
          <p:nvPr/>
        </p:nvGraphicFramePr>
        <p:xfrm>
          <a:off x="1390650" y="1052513"/>
          <a:ext cx="3325813" cy="2146300"/>
        </p:xfrm>
        <a:graphic>
          <a:graphicData uri="http://schemas.openxmlformats.org/presentationml/2006/ole">
            <mc:AlternateContent xmlns:mc="http://schemas.openxmlformats.org/markup-compatibility/2006">
              <mc:Choice xmlns:v="urn:schemas-microsoft-com:vml" Requires="v">
                <p:oleObj spid="_x0000_s194671" name="Equation" r:id="rId4" imgW="1562100" imgH="990600" progId="Equation.DSMT4">
                  <p:embed/>
                </p:oleObj>
              </mc:Choice>
              <mc:Fallback>
                <p:oleObj name="Equation" r:id="rId4" imgW="1562100" imgH="990600" progId="Equation.DSMT4">
                  <p:embed/>
                  <p:pic>
                    <p:nvPicPr>
                      <p:cNvPr id="0" name="Picture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0650" y="1052513"/>
                        <a:ext cx="3325813" cy="21463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 name="Object 3"/>
          <p:cNvGraphicFramePr>
            <a:graphicFrameLocks noChangeAspect="1"/>
          </p:cNvGraphicFramePr>
          <p:nvPr>
            <p:extLst>
              <p:ext uri="{D42A27DB-BD31-4B8C-83A1-F6EECF244321}">
                <p14:modId xmlns:p14="http://schemas.microsoft.com/office/powerpoint/2010/main" val="406349225"/>
              </p:ext>
            </p:extLst>
          </p:nvPr>
        </p:nvGraphicFramePr>
        <p:xfrm>
          <a:off x="1376360" y="3298825"/>
          <a:ext cx="7588250" cy="2146300"/>
        </p:xfrm>
        <a:graphic>
          <a:graphicData uri="http://schemas.openxmlformats.org/presentationml/2006/ole">
            <mc:AlternateContent xmlns:mc="http://schemas.openxmlformats.org/markup-compatibility/2006">
              <mc:Choice xmlns:v="urn:schemas-microsoft-com:vml" Requires="v">
                <p:oleObj spid="_x0000_s194672" name="Equation" r:id="rId6" imgW="4178300" imgH="990600" progId="Equation.DSMT4">
                  <p:embed/>
                </p:oleObj>
              </mc:Choice>
              <mc:Fallback>
                <p:oleObj name="Equation" r:id="rId6" imgW="4178300" imgH="990600" progId="Equation.DSMT4">
                  <p:embed/>
                  <p:pic>
                    <p:nvPicPr>
                      <p:cNvPr id="0" name="Picture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6360" y="3298825"/>
                        <a:ext cx="7588250" cy="21463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2" name="Object 3"/>
          <p:cNvGraphicFramePr>
            <a:graphicFrameLocks noChangeAspect="1"/>
          </p:cNvGraphicFramePr>
          <p:nvPr/>
        </p:nvGraphicFramePr>
        <p:xfrm>
          <a:off x="2028825" y="1123950"/>
          <a:ext cx="4703763" cy="2146300"/>
        </p:xfrm>
        <a:graphic>
          <a:graphicData uri="http://schemas.openxmlformats.org/presentationml/2006/ole">
            <mc:AlternateContent xmlns:mc="http://schemas.openxmlformats.org/markup-compatibility/2006">
              <mc:Choice xmlns:v="urn:schemas-microsoft-com:vml" Requires="v">
                <p:oleObj spid="_x0000_s196773" name="Equation" r:id="rId4" imgW="2209800" imgH="990600" progId="Equation.DSMT4">
                  <p:embed/>
                </p:oleObj>
              </mc:Choice>
              <mc:Fallback>
                <p:oleObj name="Equation" r:id="rId4" imgW="2209800" imgH="990600" progId="Equation.DSMT4">
                  <p:embed/>
                  <p:pic>
                    <p:nvPicPr>
                      <p:cNvPr id="0" name="Picture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8825" y="1123950"/>
                        <a:ext cx="4703763" cy="21463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 name="Object 3"/>
          <p:cNvGraphicFramePr>
            <a:graphicFrameLocks noChangeAspect="1"/>
          </p:cNvGraphicFramePr>
          <p:nvPr>
            <p:extLst>
              <p:ext uri="{D42A27DB-BD31-4B8C-83A1-F6EECF244321}">
                <p14:modId xmlns:p14="http://schemas.microsoft.com/office/powerpoint/2010/main" val="823889693"/>
              </p:ext>
            </p:extLst>
          </p:nvPr>
        </p:nvGraphicFramePr>
        <p:xfrm>
          <a:off x="1403560" y="3514725"/>
          <a:ext cx="6326188" cy="2146300"/>
        </p:xfrm>
        <a:graphic>
          <a:graphicData uri="http://schemas.openxmlformats.org/presentationml/2006/ole">
            <mc:AlternateContent xmlns:mc="http://schemas.openxmlformats.org/markup-compatibility/2006">
              <mc:Choice xmlns:v="urn:schemas-microsoft-com:vml" Requires="v">
                <p:oleObj spid="_x0000_s196774" name="Equation" r:id="rId6" imgW="2971800" imgH="990600" progId="Equation.DSMT4">
                  <p:embed/>
                </p:oleObj>
              </mc:Choice>
              <mc:Fallback>
                <p:oleObj name="Equation" r:id="rId6" imgW="2971800" imgH="990600" progId="Equation.DSMT4">
                  <p:embed/>
                  <p:pic>
                    <p:nvPicPr>
                      <p:cNvPr id="0" name="Picture 6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560" y="3514725"/>
                        <a:ext cx="6326188" cy="21463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nvGraphicFramePr>
        <p:xfrm>
          <a:off x="2038350" y="5803900"/>
          <a:ext cx="3541713" cy="577850"/>
        </p:xfrm>
        <a:graphic>
          <a:graphicData uri="http://schemas.openxmlformats.org/presentationml/2006/ole">
            <mc:AlternateContent xmlns:mc="http://schemas.openxmlformats.org/markup-compatibility/2006">
              <mc:Choice xmlns:v="urn:schemas-microsoft-com:vml" Requires="v">
                <p:oleObj spid="_x0000_s196775" name="Equation" r:id="rId8" imgW="1662978" imgH="266584" progId="Equation.DSMT4">
                  <p:embed/>
                </p:oleObj>
              </mc:Choice>
              <mc:Fallback>
                <p:oleObj name="Equation" r:id="rId8" imgW="1662978" imgH="266584" progId="Equation.DSMT4">
                  <p:embed/>
                  <p:pic>
                    <p:nvPicPr>
                      <p:cNvPr id="0" name="Picture 6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8350" y="5803900"/>
                        <a:ext cx="3541713" cy="5778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2" name="Object 3"/>
          <p:cNvGraphicFramePr>
            <a:graphicFrameLocks noChangeAspect="1"/>
          </p:cNvGraphicFramePr>
          <p:nvPr/>
        </p:nvGraphicFramePr>
        <p:xfrm>
          <a:off x="1036638" y="1123950"/>
          <a:ext cx="3463925" cy="2235200"/>
        </p:xfrm>
        <a:graphic>
          <a:graphicData uri="http://schemas.openxmlformats.org/presentationml/2006/ole">
            <mc:AlternateContent xmlns:mc="http://schemas.openxmlformats.org/markup-compatibility/2006">
              <mc:Choice xmlns:v="urn:schemas-microsoft-com:vml" Requires="v">
                <p:oleObj spid="_x0000_s198765" name="Equation" r:id="rId4" imgW="1562100" imgH="990600" progId="Equation.DSMT4">
                  <p:embed/>
                </p:oleObj>
              </mc:Choice>
              <mc:Fallback>
                <p:oleObj name="Equation" r:id="rId4" imgW="1562100" imgH="990600" progId="Equation.DSMT4">
                  <p:embed/>
                  <p:pic>
                    <p:nvPicPr>
                      <p:cNvPr id="0"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638" y="1123950"/>
                        <a:ext cx="3463925" cy="223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p:cNvGraphicFramePr>
            <a:graphicFrameLocks noChangeAspect="1"/>
          </p:cNvGraphicFramePr>
          <p:nvPr/>
        </p:nvGraphicFramePr>
        <p:xfrm>
          <a:off x="3824288" y="3429000"/>
          <a:ext cx="4276725" cy="3024188"/>
        </p:xfrm>
        <a:graphic>
          <a:graphicData uri="http://schemas.openxmlformats.org/presentationml/2006/ole">
            <mc:AlternateContent xmlns:mc="http://schemas.openxmlformats.org/markup-compatibility/2006">
              <mc:Choice xmlns:v="urn:schemas-microsoft-com:vml" Requires="v">
                <p:oleObj spid="_x0000_s198766" name="Equation" r:id="rId6" imgW="1790700" imgH="1244600" progId="Equation.DSMT4">
                  <p:embed/>
                </p:oleObj>
              </mc:Choice>
              <mc:Fallback>
                <p:oleObj name="Equation" r:id="rId6" imgW="1790700" imgH="1244600" progId="Equation.DSMT4">
                  <p:embed/>
                  <p:pic>
                    <p:nvPicPr>
                      <p:cNvPr id="0" name="Picture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4288" y="3429000"/>
                        <a:ext cx="4276725" cy="3024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6" name="Object 3"/>
          <p:cNvGraphicFramePr>
            <a:graphicFrameLocks noChangeAspect="1"/>
          </p:cNvGraphicFramePr>
          <p:nvPr/>
        </p:nvGraphicFramePr>
        <p:xfrm>
          <a:off x="1763713" y="1052513"/>
          <a:ext cx="3960812" cy="2801937"/>
        </p:xfrm>
        <a:graphic>
          <a:graphicData uri="http://schemas.openxmlformats.org/presentationml/2006/ole">
            <mc:AlternateContent xmlns:mc="http://schemas.openxmlformats.org/markup-compatibility/2006">
              <mc:Choice xmlns:v="urn:schemas-microsoft-com:vml" Requires="v">
                <p:oleObj spid="_x0000_s200813" name="Equation" r:id="rId4" imgW="1790700" imgH="1244600" progId="Equation.DSMT4">
                  <p:embed/>
                </p:oleObj>
              </mc:Choice>
              <mc:Fallback>
                <p:oleObj name="Equation" r:id="rId4" imgW="1790700" imgH="1244600" progId="Equation.DSMT4">
                  <p:embed/>
                  <p:pic>
                    <p:nvPicPr>
                      <p:cNvPr id="0"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713" y="1052513"/>
                        <a:ext cx="3960812" cy="2801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3"/>
          <p:cNvGraphicFramePr>
            <a:graphicFrameLocks noChangeAspect="1"/>
          </p:cNvGraphicFramePr>
          <p:nvPr/>
        </p:nvGraphicFramePr>
        <p:xfrm>
          <a:off x="2266950" y="3895725"/>
          <a:ext cx="5170488" cy="2773363"/>
        </p:xfrm>
        <a:graphic>
          <a:graphicData uri="http://schemas.openxmlformats.org/presentationml/2006/ole">
            <mc:AlternateContent xmlns:mc="http://schemas.openxmlformats.org/markup-compatibility/2006">
              <mc:Choice xmlns:v="urn:schemas-microsoft-com:vml" Requires="v">
                <p:oleObj spid="_x0000_s200814" name="Equation" r:id="rId6" imgW="2362200" imgH="1244600" progId="Equation.DSMT4">
                  <p:embed/>
                </p:oleObj>
              </mc:Choice>
              <mc:Fallback>
                <p:oleObj name="Equation" r:id="rId6" imgW="2362200" imgH="1244600" progId="Equation.DSMT4">
                  <p:embed/>
                  <p:pic>
                    <p:nvPicPr>
                      <p:cNvPr id="0" name="Picture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6950" y="3895725"/>
                        <a:ext cx="5170488" cy="2773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5" name="Object 3"/>
          <p:cNvGraphicFramePr>
            <a:graphicFrameLocks noChangeAspect="1"/>
          </p:cNvGraphicFramePr>
          <p:nvPr/>
        </p:nvGraphicFramePr>
        <p:xfrm>
          <a:off x="2124075" y="981075"/>
          <a:ext cx="5168900" cy="2773363"/>
        </p:xfrm>
        <a:graphic>
          <a:graphicData uri="http://schemas.openxmlformats.org/presentationml/2006/ole">
            <mc:AlternateContent xmlns:mc="http://schemas.openxmlformats.org/markup-compatibility/2006">
              <mc:Choice xmlns:v="urn:schemas-microsoft-com:vml" Requires="v">
                <p:oleObj spid="_x0000_s202863" name="Equation" r:id="rId4" imgW="2362200" imgH="1244600" progId="Equation.DSMT4">
                  <p:embed/>
                </p:oleObj>
              </mc:Choice>
              <mc:Fallback>
                <p:oleObj name="Equation" r:id="rId4" imgW="2362200" imgH="1244600" progId="Equation.DSMT4">
                  <p:embed/>
                  <p:pic>
                    <p:nvPicPr>
                      <p:cNvPr id="0" name="Picture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981075"/>
                        <a:ext cx="5168900" cy="2773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4075889251"/>
              </p:ext>
            </p:extLst>
          </p:nvPr>
        </p:nvGraphicFramePr>
        <p:xfrm>
          <a:off x="1331550" y="3716338"/>
          <a:ext cx="6562725" cy="3082925"/>
        </p:xfrm>
        <a:graphic>
          <a:graphicData uri="http://schemas.openxmlformats.org/presentationml/2006/ole">
            <mc:AlternateContent xmlns:mc="http://schemas.openxmlformats.org/markup-compatibility/2006">
              <mc:Choice xmlns:v="urn:schemas-microsoft-com:vml" Requires="v">
                <p:oleObj spid="_x0000_s202864" name="Equation" r:id="rId6" imgW="3111500" imgH="1435100" progId="Equation.DSMT4">
                  <p:embed/>
                </p:oleObj>
              </mc:Choice>
              <mc:Fallback>
                <p:oleObj name="Equation" r:id="rId6" imgW="3111500" imgH="1435100" progId="Equation.DSMT4">
                  <p:embed/>
                  <p:pic>
                    <p:nvPicPr>
                      <p:cNvPr id="0" name="Picture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550" y="3716338"/>
                        <a:ext cx="6562725" cy="308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971550" y="1874838"/>
            <a:ext cx="3929281"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rPr>
              <a:t>        对任意</a:t>
            </a:r>
            <a:r>
              <a:rPr lang="en-US" altLang="zh-CN" sz="2800" b="0" i="1" dirty="0" err="1">
                <a:solidFill>
                  <a:srgbClr val="000000"/>
                </a:solidFill>
                <a:latin typeface="Times New Roman" panose="02020603050405020304" pitchFamily="18" charset="0"/>
                <a:ea typeface="华文新魏" panose="02010800040101010101" pitchFamily="2" charset="-122"/>
              </a:rPr>
              <a:t>i</a:t>
            </a:r>
            <a:r>
              <a:rPr lang="en-US" altLang="zh-CN" sz="1000" b="0" i="1" dirty="0">
                <a:solidFill>
                  <a:srgbClr val="000000"/>
                </a:solidFill>
                <a:latin typeface="Times New Roman" panose="02020603050405020304" pitchFamily="18" charset="0"/>
                <a:ea typeface="华文新魏" panose="02010800040101010101" pitchFamily="2" charset="-122"/>
              </a:rPr>
              <a:t> </a:t>
            </a:r>
            <a:r>
              <a:rPr lang="en-US" altLang="zh-CN" sz="2800" b="0" dirty="0">
                <a:solidFill>
                  <a:srgbClr val="000000"/>
                </a:solidFill>
                <a:latin typeface="Times New Roman" panose="02020603050405020304" pitchFamily="18" charset="0"/>
                <a:ea typeface="华文新魏" panose="02010800040101010101" pitchFamily="2" charset="-122"/>
              </a:rPr>
              <a:t>(1</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dirty="0" err="1">
                <a:solidFill>
                  <a:srgbClr val="000000"/>
                </a:solidFill>
                <a:latin typeface="Times New Roman" panose="02020603050405020304" pitchFamily="18" charset="0"/>
                <a:ea typeface="华文新魏" panose="02010800040101010101" pitchFamily="2" charset="-122"/>
              </a:rPr>
              <a:t>i</a:t>
            </a:r>
            <a:r>
              <a:rPr lang="en-US" altLang="zh-CN" sz="1000" b="0" i="1" dirty="0">
                <a:solidFill>
                  <a:srgbClr val="000000"/>
                </a:solidFill>
                <a:latin typeface="Times New Roman" panose="02020603050405020304" pitchFamily="18" charset="0"/>
                <a:ea typeface="华文新魏" panose="02010800040101010101" pitchFamily="2" charset="-12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dirty="0">
                <a:solidFill>
                  <a:srgbClr val="000000"/>
                </a:solidFill>
                <a:latin typeface="Times New Roman" panose="02020603050405020304" pitchFamily="18" charset="0"/>
                <a:ea typeface="华文新魏" panose="02010800040101010101" pitchFamily="2" charset="-122"/>
              </a:rPr>
              <a:t>n</a:t>
            </a:r>
            <a:r>
              <a:rPr lang="en-US" altLang="zh-CN" sz="2800" b="0" dirty="0">
                <a:solidFill>
                  <a:srgbClr val="000000"/>
                </a:solidFill>
                <a:latin typeface="Times New Roman" panose="02020603050405020304" pitchFamily="18" charset="0"/>
                <a:ea typeface="华文新魏" panose="02010800040101010101" pitchFamily="2" charset="-122"/>
              </a:rPr>
              <a:t>), </a:t>
            </a:r>
            <a:r>
              <a:rPr lang="zh-CN" altLang="en-US" sz="2800" b="0" dirty="0">
                <a:solidFill>
                  <a:srgbClr val="000000"/>
                </a:solidFill>
                <a:latin typeface="Times New Roman" panose="02020603050405020304" pitchFamily="18" charset="0"/>
                <a:ea typeface="华文新魏" panose="02010800040101010101" pitchFamily="2" charset="-122"/>
              </a:rPr>
              <a:t>有</a:t>
            </a:r>
            <a:endParaRPr lang="en-US" altLang="zh-CN" sz="2800" b="0" dirty="0">
              <a:solidFill>
                <a:srgbClr val="000000"/>
              </a:solidFill>
              <a:latin typeface="Times New Roman" panose="02020603050405020304" pitchFamily="18" charset="0"/>
              <a:ea typeface="华文新魏" panose="02010800040101010101" pitchFamily="2" charset="-122"/>
            </a:endParaRPr>
          </a:p>
        </p:txBody>
      </p:sp>
      <p:graphicFrame>
        <p:nvGraphicFramePr>
          <p:cNvPr id="8" name="Object 3"/>
          <p:cNvGraphicFramePr>
            <a:graphicFrameLocks noChangeAspect="1"/>
          </p:cNvGraphicFramePr>
          <p:nvPr/>
        </p:nvGraphicFramePr>
        <p:xfrm>
          <a:off x="1212850" y="2595563"/>
          <a:ext cx="7442200" cy="1625600"/>
        </p:xfrm>
        <a:graphic>
          <a:graphicData uri="http://schemas.openxmlformats.org/presentationml/2006/ole">
            <mc:AlternateContent xmlns:mc="http://schemas.openxmlformats.org/markup-compatibility/2006">
              <mc:Choice xmlns:v="urn:schemas-microsoft-com:vml" Requires="v">
                <p:oleObj spid="_x0000_s1141778" name="Equation" r:id="rId4" imgW="3492500" imgH="749300" progId="Equation.DSMT4">
                  <p:embed/>
                </p:oleObj>
              </mc:Choice>
              <mc:Fallback>
                <p:oleObj name="Equation" r:id="rId4" imgW="3492500" imgH="7493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2850" y="2595563"/>
                        <a:ext cx="7442200" cy="16256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10" name="Text Box 3"/>
          <p:cNvSpPr txBox="1">
            <a:spLocks noChangeArrowheads="1"/>
          </p:cNvSpPr>
          <p:nvPr/>
        </p:nvSpPr>
        <p:spPr bwMode="auto">
          <a:xfrm>
            <a:off x="971550" y="1263650"/>
            <a:ext cx="7247497"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rPr>
              <a:t>        </a:t>
            </a:r>
            <a:r>
              <a:rPr lang="zh-CN" altLang="en-US" sz="2800" b="0" dirty="0">
                <a:solidFill>
                  <a:srgbClr val="000000"/>
                </a:solidFill>
                <a:latin typeface="黑体" pitchFamily="49" charset="-122"/>
                <a:ea typeface="黑体" pitchFamily="49" charset="-122"/>
              </a:rPr>
              <a:t>一、</a:t>
            </a:r>
            <a:r>
              <a:rPr lang="zh-CN" altLang="en-US" sz="2800" b="0" dirty="0">
                <a:solidFill>
                  <a:srgbClr val="000000"/>
                </a:solidFill>
                <a:latin typeface="Times New Roman" panose="02020603050405020304" pitchFamily="18" charset="0"/>
                <a:ea typeface="黑体" panose="02010609060101010101" pitchFamily="49" charset="-122"/>
              </a:rPr>
              <a:t>行列式按任意一行</a:t>
            </a:r>
            <a:r>
              <a:rPr lang="en-US" altLang="zh-CN" sz="2800" b="0" dirty="0">
                <a:solidFill>
                  <a:srgbClr val="000000"/>
                </a:solidFill>
                <a:latin typeface="Times New Roman" panose="02020603050405020304" pitchFamily="18" charset="0"/>
                <a:ea typeface="黑体" panose="02010609060101010101" pitchFamily="49" charset="-122"/>
              </a:rPr>
              <a:t>(</a:t>
            </a:r>
            <a:r>
              <a:rPr lang="zh-CN" altLang="en-US" sz="2800" b="0" dirty="0">
                <a:solidFill>
                  <a:srgbClr val="000000"/>
                </a:solidFill>
                <a:latin typeface="Times New Roman" panose="02020603050405020304" pitchFamily="18" charset="0"/>
                <a:ea typeface="黑体" panose="02010609060101010101" pitchFamily="49" charset="-122"/>
              </a:rPr>
              <a:t>列</a:t>
            </a:r>
            <a:r>
              <a:rPr lang="en-US" altLang="zh-CN" sz="2800" b="0" dirty="0">
                <a:solidFill>
                  <a:srgbClr val="000000"/>
                </a:solidFill>
                <a:latin typeface="Times New Roman" panose="02020603050405020304" pitchFamily="18" charset="0"/>
                <a:ea typeface="黑体" panose="02010609060101010101" pitchFamily="49" charset="-122"/>
              </a:rPr>
              <a:t>)</a:t>
            </a:r>
            <a:r>
              <a:rPr lang="zh-CN" altLang="en-US" sz="2800" b="0" dirty="0">
                <a:solidFill>
                  <a:srgbClr val="000000"/>
                </a:solidFill>
                <a:latin typeface="Times New Roman" panose="02020603050405020304" pitchFamily="18" charset="0"/>
                <a:ea typeface="黑体" panose="02010609060101010101" pitchFamily="49" charset="-122"/>
              </a:rPr>
              <a:t>元素的展开式</a:t>
            </a:r>
            <a:endParaRPr lang="en-US" altLang="zh-CN" sz="2800" b="0" dirty="0">
              <a:solidFill>
                <a:srgbClr val="000000"/>
              </a:solidFill>
              <a:latin typeface="Times New Roman" panose="02020603050405020304" pitchFamily="18" charset="0"/>
              <a:ea typeface="华文新魏" panose="02010800040101010101" pitchFamily="2" charset="-122"/>
            </a:endParaRPr>
          </a:p>
        </p:txBody>
      </p:sp>
      <p:sp>
        <p:nvSpPr>
          <p:cNvPr id="7" name="Rectangle 2"/>
          <p:cNvSpPr txBox="1">
            <a:spLocks noChangeArrowheads="1"/>
          </p:cNvSpPr>
          <p:nvPr/>
        </p:nvSpPr>
        <p:spPr bwMode="auto">
          <a:xfrm>
            <a:off x="3184558" y="185807"/>
            <a:ext cx="26116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a:lstStyle>
          <a:p>
            <a:pPr eaLnBrk="1" hangingPunct="1">
              <a:defRPr/>
            </a:pPr>
            <a:r>
              <a:rPr kumimoji="0" lang="zh-CN" altLang="en-US" sz="4000" b="1" kern="0" dirty="0">
                <a:solidFill>
                  <a:srgbClr val="000000"/>
                </a:solidFill>
                <a:latin typeface="华文隶书" pitchFamily="2" charset="-122"/>
                <a:ea typeface="华文隶书" pitchFamily="2" charset="-122"/>
                <a:cs typeface="Times New Roman" pitchFamily="18" charset="0"/>
              </a:rPr>
              <a:t>内 容 回 顾</a:t>
            </a:r>
          </a:p>
        </p:txBody>
      </p:sp>
      <p:graphicFrame>
        <p:nvGraphicFramePr>
          <p:cNvPr id="978947" name="Object 3"/>
          <p:cNvGraphicFramePr>
            <a:graphicFrameLocks noChangeAspect="1"/>
          </p:cNvGraphicFramePr>
          <p:nvPr>
            <p:extLst>
              <p:ext uri="{D42A27DB-BD31-4B8C-83A1-F6EECF244321}">
                <p14:modId xmlns:p14="http://schemas.microsoft.com/office/powerpoint/2010/main" val="1267663916"/>
              </p:ext>
            </p:extLst>
          </p:nvPr>
        </p:nvGraphicFramePr>
        <p:xfrm>
          <a:off x="990600" y="4279900"/>
          <a:ext cx="7812088" cy="1617663"/>
        </p:xfrm>
        <a:graphic>
          <a:graphicData uri="http://schemas.openxmlformats.org/presentationml/2006/ole">
            <mc:AlternateContent xmlns:mc="http://schemas.openxmlformats.org/markup-compatibility/2006">
              <mc:Choice xmlns:v="urn:schemas-microsoft-com:vml" Requires="v">
                <p:oleObj spid="_x0000_s1141779" name="Equation" r:id="rId6" imgW="3670200" imgH="749160" progId="Equation.DSMT4">
                  <p:embed/>
                </p:oleObj>
              </mc:Choice>
              <mc:Fallback>
                <p:oleObj name="Equation" r:id="rId6" imgW="3670200" imgH="749160" progId="Equation.DSMT4">
                  <p:embed/>
                  <p:pic>
                    <p:nvPicPr>
                      <p:cNvPr id="0" name=""/>
                      <p:cNvPicPr>
                        <a:picLocks noChangeAspect="1" noChangeArrowheads="1"/>
                      </p:cNvPicPr>
                      <p:nvPr/>
                    </p:nvPicPr>
                    <p:blipFill>
                      <a:blip r:embed="rId7"/>
                      <a:srcRect/>
                      <a:stretch>
                        <a:fillRect/>
                      </a:stretch>
                    </p:blipFill>
                    <p:spPr bwMode="auto">
                      <a:xfrm>
                        <a:off x="990600" y="4279900"/>
                        <a:ext cx="7812088" cy="16176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483251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1000"/>
                                        <p:tgtEl>
                                          <p:spTgt spid="1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1000"/>
                                        <p:tgtEl>
                                          <p:spTgt spid="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78947"/>
                                        </p:tgtEl>
                                        <p:attrNameLst>
                                          <p:attrName>style.visibility</p:attrName>
                                        </p:attrNameLst>
                                      </p:cBhvr>
                                      <p:to>
                                        <p:strVal val="visible"/>
                                      </p:to>
                                    </p:set>
                                    <p:animEffect transition="in" filter="wipe(left)">
                                      <p:cBhvr>
                                        <p:cTn id="22" dur="500"/>
                                        <p:tgtEl>
                                          <p:spTgt spid="978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Text Box 3"/>
          <p:cNvSpPr txBox="1">
            <a:spLocks noChangeArrowheads="1"/>
          </p:cNvSpPr>
          <p:nvPr/>
        </p:nvSpPr>
        <p:spPr bwMode="auto">
          <a:xfrm>
            <a:off x="971550" y="1125538"/>
            <a:ext cx="5929828" cy="5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rPr>
              <a:t>        </a:t>
            </a:r>
            <a:r>
              <a:rPr lang="zh-CN" altLang="en-US" sz="2800" b="0" dirty="0">
                <a:solidFill>
                  <a:srgbClr val="000000"/>
                </a:solidFill>
                <a:latin typeface="黑体" pitchFamily="49" charset="-122"/>
                <a:ea typeface="黑体" pitchFamily="49" charset="-122"/>
              </a:rPr>
              <a:t>二、</a:t>
            </a:r>
            <a:r>
              <a:rPr lang="zh-CN" altLang="en-US" sz="2800" b="0" dirty="0">
                <a:solidFill>
                  <a:srgbClr val="000000"/>
                </a:solidFill>
                <a:latin typeface="Times New Roman" panose="02020603050405020304" pitchFamily="18" charset="0"/>
                <a:ea typeface="黑体" panose="02010609060101010101" pitchFamily="49" charset="-122"/>
              </a:rPr>
              <a:t>矩阵的初等变换与其行列式</a:t>
            </a:r>
            <a:endParaRPr lang="en-US" altLang="zh-CN" sz="2800" b="0" dirty="0">
              <a:solidFill>
                <a:srgbClr val="000000"/>
              </a:solidFill>
              <a:latin typeface="Times New Roman" panose="02020603050405020304" pitchFamily="18" charset="0"/>
              <a:ea typeface="华文新魏" panose="02010800040101010101" pitchFamily="2" charset="-122"/>
            </a:endParaRPr>
          </a:p>
        </p:txBody>
      </p:sp>
      <p:graphicFrame>
        <p:nvGraphicFramePr>
          <p:cNvPr id="15" name="Object 3"/>
          <p:cNvGraphicFramePr>
            <a:graphicFrameLocks noChangeAspect="1"/>
          </p:cNvGraphicFramePr>
          <p:nvPr/>
        </p:nvGraphicFramePr>
        <p:xfrm>
          <a:off x="2336618" y="1822450"/>
          <a:ext cx="2811462" cy="742950"/>
        </p:xfrm>
        <a:graphic>
          <a:graphicData uri="http://schemas.openxmlformats.org/presentationml/2006/ole">
            <mc:AlternateContent xmlns:mc="http://schemas.openxmlformats.org/markup-compatibility/2006">
              <mc:Choice xmlns:v="urn:schemas-microsoft-com:vml" Requires="v">
                <p:oleObj spid="_x0000_s1142828" name="Equation" r:id="rId4" imgW="1320227" imgH="342751" progId="Equation.DSMT4">
                  <p:embed/>
                </p:oleObj>
              </mc:Choice>
              <mc:Fallback>
                <p:oleObj name="Equation" r:id="rId4" imgW="1320227" imgH="34275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6618" y="1822450"/>
                        <a:ext cx="2811462" cy="7429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6" name="Object 3"/>
          <p:cNvGraphicFramePr>
            <a:graphicFrameLocks noChangeAspect="1"/>
          </p:cNvGraphicFramePr>
          <p:nvPr>
            <p:extLst/>
          </p:nvPr>
        </p:nvGraphicFramePr>
        <p:xfrm>
          <a:off x="2339793" y="2997200"/>
          <a:ext cx="2568575" cy="936625"/>
        </p:xfrm>
        <a:graphic>
          <a:graphicData uri="http://schemas.openxmlformats.org/presentationml/2006/ole">
            <mc:AlternateContent xmlns:mc="http://schemas.openxmlformats.org/markup-compatibility/2006">
              <mc:Choice xmlns:v="urn:schemas-microsoft-com:vml" Requires="v">
                <p:oleObj spid="_x0000_s1142829" name="Equation" r:id="rId6" imgW="1206500" imgH="431800" progId="Equation.DSMT4">
                  <p:embed/>
                </p:oleObj>
              </mc:Choice>
              <mc:Fallback>
                <p:oleObj name="Equation" r:id="rId6" imgW="1206500" imgH="431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9793" y="2997200"/>
                        <a:ext cx="2568575" cy="9366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7" name="Object 3"/>
          <p:cNvGraphicFramePr>
            <a:graphicFrameLocks noChangeAspect="1"/>
          </p:cNvGraphicFramePr>
          <p:nvPr/>
        </p:nvGraphicFramePr>
        <p:xfrm>
          <a:off x="2339793" y="4076700"/>
          <a:ext cx="2595562" cy="742950"/>
        </p:xfrm>
        <a:graphic>
          <a:graphicData uri="http://schemas.openxmlformats.org/presentationml/2006/ole">
            <mc:AlternateContent xmlns:mc="http://schemas.openxmlformats.org/markup-compatibility/2006">
              <mc:Choice xmlns:v="urn:schemas-microsoft-com:vml" Requires="v">
                <p:oleObj spid="_x0000_s1142830" name="Equation" r:id="rId8" imgW="1218671" imgH="342751" progId="Equation.DSMT4">
                  <p:embed/>
                </p:oleObj>
              </mc:Choice>
              <mc:Fallback>
                <p:oleObj name="Equation" r:id="rId8" imgW="1218671" imgH="34275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39793" y="4076700"/>
                        <a:ext cx="2595562" cy="7429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19" name="Rectangle 2"/>
          <p:cNvSpPr txBox="1">
            <a:spLocks noChangeArrowheads="1"/>
          </p:cNvSpPr>
          <p:nvPr/>
        </p:nvSpPr>
        <p:spPr bwMode="auto">
          <a:xfrm>
            <a:off x="3184558" y="185807"/>
            <a:ext cx="26116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a:lstStyle>
          <a:p>
            <a:pPr eaLnBrk="1" hangingPunct="1">
              <a:defRPr/>
            </a:pPr>
            <a:r>
              <a:rPr kumimoji="0" lang="zh-CN" altLang="en-US" sz="4000" b="1" kern="0" dirty="0">
                <a:solidFill>
                  <a:srgbClr val="000000"/>
                </a:solidFill>
                <a:latin typeface="华文隶书" pitchFamily="2" charset="-122"/>
                <a:ea typeface="华文隶书" pitchFamily="2" charset="-122"/>
                <a:cs typeface="Times New Roman" pitchFamily="18" charset="0"/>
              </a:rPr>
              <a:t>内 容 回 顾</a:t>
            </a:r>
          </a:p>
        </p:txBody>
      </p:sp>
      <p:graphicFrame>
        <p:nvGraphicFramePr>
          <p:cNvPr id="976904" name="Object 8"/>
          <p:cNvGraphicFramePr>
            <a:graphicFrameLocks noChangeAspect="1"/>
          </p:cNvGraphicFramePr>
          <p:nvPr/>
        </p:nvGraphicFramePr>
        <p:xfrm>
          <a:off x="5459020" y="1825390"/>
          <a:ext cx="2857500" cy="736600"/>
        </p:xfrm>
        <a:graphic>
          <a:graphicData uri="http://schemas.openxmlformats.org/presentationml/2006/ole">
            <mc:AlternateContent xmlns:mc="http://schemas.openxmlformats.org/markup-compatibility/2006">
              <mc:Choice xmlns:v="urn:schemas-microsoft-com:vml" Requires="v">
                <p:oleObj spid="_x0000_s1142831" name="Equation" r:id="rId10" imgW="1346200" imgH="342900" progId="Equation.DSMT4">
                  <p:embed/>
                </p:oleObj>
              </mc:Choice>
              <mc:Fallback>
                <p:oleObj name="Equation" r:id="rId10" imgW="1346200" imgH="3429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9020" y="1825390"/>
                        <a:ext cx="2857500" cy="7366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976905" name="Object 9"/>
          <p:cNvGraphicFramePr>
            <a:graphicFrameLocks noChangeAspect="1"/>
          </p:cNvGraphicFramePr>
          <p:nvPr/>
        </p:nvGraphicFramePr>
        <p:xfrm>
          <a:off x="5459020" y="2866790"/>
          <a:ext cx="2590800" cy="927100"/>
        </p:xfrm>
        <a:graphic>
          <a:graphicData uri="http://schemas.openxmlformats.org/presentationml/2006/ole">
            <mc:AlternateContent xmlns:mc="http://schemas.openxmlformats.org/markup-compatibility/2006">
              <mc:Choice xmlns:v="urn:schemas-microsoft-com:vml" Requires="v">
                <p:oleObj spid="_x0000_s1142832" name="Equation" r:id="rId12" imgW="1218671" imgH="431613" progId="Equation.DSMT4">
                  <p:embed/>
                </p:oleObj>
              </mc:Choice>
              <mc:Fallback>
                <p:oleObj name="Equation" r:id="rId12" imgW="1218671" imgH="431613"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59020" y="2866790"/>
                        <a:ext cx="2590800" cy="9271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976906" name="Object 10"/>
          <p:cNvGraphicFramePr>
            <a:graphicFrameLocks noChangeAspect="1"/>
          </p:cNvGraphicFramePr>
          <p:nvPr/>
        </p:nvGraphicFramePr>
        <p:xfrm>
          <a:off x="5420920" y="4060590"/>
          <a:ext cx="2641600" cy="736600"/>
        </p:xfrm>
        <a:graphic>
          <a:graphicData uri="http://schemas.openxmlformats.org/presentationml/2006/ole">
            <mc:AlternateContent xmlns:mc="http://schemas.openxmlformats.org/markup-compatibility/2006">
              <mc:Choice xmlns:v="urn:schemas-microsoft-com:vml" Requires="v">
                <p:oleObj spid="_x0000_s1142833" name="Equation" r:id="rId14" imgW="1244600" imgH="342900" progId="Equation.DSMT4">
                  <p:embed/>
                </p:oleObj>
              </mc:Choice>
              <mc:Fallback>
                <p:oleObj name="Equation" r:id="rId14" imgW="1244600" imgH="3429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20920" y="4060590"/>
                        <a:ext cx="2641600" cy="7366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43848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76904"/>
                                        </p:tgtEl>
                                        <p:attrNameLst>
                                          <p:attrName>style.visibility</p:attrName>
                                        </p:attrNameLst>
                                      </p:cBhvr>
                                      <p:to>
                                        <p:strVal val="visible"/>
                                      </p:to>
                                    </p:set>
                                    <p:animEffect transition="in" filter="wipe(left)">
                                      <p:cBhvr>
                                        <p:cTn id="27" dur="500"/>
                                        <p:tgtEl>
                                          <p:spTgt spid="97690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76905"/>
                                        </p:tgtEl>
                                        <p:attrNameLst>
                                          <p:attrName>style.visibility</p:attrName>
                                        </p:attrNameLst>
                                      </p:cBhvr>
                                      <p:to>
                                        <p:strVal val="visible"/>
                                      </p:to>
                                    </p:set>
                                    <p:animEffect transition="in" filter="wipe(left)">
                                      <p:cBhvr>
                                        <p:cTn id="32" dur="500"/>
                                        <p:tgtEl>
                                          <p:spTgt spid="97690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76906"/>
                                        </p:tgtEl>
                                        <p:attrNameLst>
                                          <p:attrName>style.visibility</p:attrName>
                                        </p:attrNameLst>
                                      </p:cBhvr>
                                      <p:to>
                                        <p:strVal val="visible"/>
                                      </p:to>
                                    </p:set>
                                    <p:animEffect transition="in" filter="wipe(left)">
                                      <p:cBhvr>
                                        <p:cTn id="37" dur="500"/>
                                        <p:tgtEl>
                                          <p:spTgt spid="976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Text Box 3"/>
          <p:cNvSpPr txBox="1">
            <a:spLocks noChangeArrowheads="1"/>
          </p:cNvSpPr>
          <p:nvPr/>
        </p:nvSpPr>
        <p:spPr bwMode="auto">
          <a:xfrm>
            <a:off x="1405278" y="1143834"/>
            <a:ext cx="7127272" cy="4013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rgbClr val="000000"/>
                </a:solidFill>
                <a:latin typeface="Times New Roman" panose="02020603050405020304" pitchFamily="18" charset="0"/>
                <a:ea typeface="黑体" panose="02010609060101010101" pitchFamily="49" charset="-122"/>
              </a:rPr>
              <a:t>        三、行列式的计算方法</a:t>
            </a:r>
            <a:endParaRPr lang="en-US" altLang="zh-CN" sz="2800" b="0" dirty="0">
              <a:solidFill>
                <a:srgbClr val="000000"/>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dirty="0">
                <a:solidFill>
                  <a:srgbClr val="000000"/>
                </a:solidFill>
                <a:latin typeface="黑体" panose="02010609060101010101" pitchFamily="49" charset="-122"/>
                <a:ea typeface="黑体" panose="02010609060101010101" pitchFamily="49" charset="-122"/>
              </a:rPr>
              <a:t>    低阶行列式 </a:t>
            </a:r>
            <a:r>
              <a:rPr lang="zh-CN" altLang="en-US" sz="2800" b="0" dirty="0">
                <a:solidFill>
                  <a:srgbClr val="000000"/>
                </a:solidFill>
                <a:latin typeface="华文新魏" pitchFamily="2" charset="-122"/>
                <a:ea typeface="华文新魏" pitchFamily="2" charset="-122"/>
              </a:rPr>
              <a:t>直接计算</a:t>
            </a:r>
            <a:endParaRPr lang="en-US" altLang="zh-CN" sz="2800" b="0" dirty="0">
              <a:solidFill>
                <a:srgbClr val="000000"/>
              </a:solidFill>
              <a:latin typeface="华文新魏" pitchFamily="2" charset="-122"/>
              <a:ea typeface="华文新魏" pitchFamily="2" charset="-122"/>
            </a:endParaRPr>
          </a:p>
          <a:p>
            <a:pPr eaLnBrk="1" hangingPunct="1">
              <a:lnSpc>
                <a:spcPct val="130000"/>
              </a:lnSpc>
              <a:spcBef>
                <a:spcPct val="0"/>
              </a:spcBef>
              <a:buClrTx/>
              <a:buSzTx/>
              <a:buFontTx/>
              <a:buNone/>
            </a:pPr>
            <a:r>
              <a:rPr lang="zh-CN" altLang="en-US" sz="2800" b="0" dirty="0">
                <a:solidFill>
                  <a:srgbClr val="000000"/>
                </a:solidFill>
                <a:latin typeface="黑体" panose="02010609060101010101" pitchFamily="49" charset="-122"/>
                <a:ea typeface="黑体" panose="02010609060101010101" pitchFamily="49" charset="-122"/>
              </a:rPr>
              <a:t>    高阶行列式</a:t>
            </a:r>
            <a:endParaRPr lang="en-US" altLang="zh-CN" sz="2800" b="0" dirty="0">
              <a:solidFill>
                <a:srgbClr val="000000"/>
              </a:solidFill>
              <a:latin typeface="黑体" panose="02010609060101010101" pitchFamily="49" charset="-122"/>
              <a:ea typeface="黑体" panose="02010609060101010101" pitchFamily="49" charset="-122"/>
            </a:endParaRPr>
          </a:p>
          <a:p>
            <a:pPr eaLnBrk="1" hangingPunct="1">
              <a:lnSpc>
                <a:spcPct val="130000"/>
              </a:lnSpc>
              <a:spcBef>
                <a:spcPct val="0"/>
              </a:spcBef>
              <a:buClrTx/>
              <a:buSzTx/>
              <a:buFontTx/>
              <a:buNone/>
            </a:pPr>
            <a:r>
              <a:rPr lang="en-US" altLang="zh-CN" sz="2800" b="0" dirty="0">
                <a:solidFill>
                  <a:srgbClr val="000000"/>
                </a:solidFill>
                <a:latin typeface="Times New Roman" panose="02020603050405020304" pitchFamily="18" charset="0"/>
                <a:ea typeface="华文新魏" panose="02010800040101010101" pitchFamily="2" charset="-122"/>
              </a:rPr>
              <a:t>        1. </a:t>
            </a:r>
            <a:r>
              <a:rPr lang="zh-CN" altLang="en-US" sz="2800" b="0" dirty="0">
                <a:solidFill>
                  <a:srgbClr val="000000"/>
                </a:solidFill>
                <a:latin typeface="Times New Roman" panose="02020603050405020304" pitchFamily="18" charset="0"/>
                <a:ea typeface="华文新魏" panose="02010800040101010101" pitchFamily="2" charset="-122"/>
              </a:rPr>
              <a:t>按行或列展开降阶</a:t>
            </a:r>
            <a:r>
              <a:rPr lang="zh-CN" altLang="en-US" sz="2800" b="0" dirty="0" smtClean="0">
                <a:solidFill>
                  <a:srgbClr val="000000"/>
                </a:solidFill>
                <a:latin typeface="Times New Roman" panose="02020603050405020304" pitchFamily="18" charset="0"/>
                <a:ea typeface="华文新魏" panose="02010800040101010101" pitchFamily="2" charset="-122"/>
              </a:rPr>
              <a:t>计算</a:t>
            </a:r>
            <a:r>
              <a:rPr lang="en-US" altLang="zh-CN" sz="2800" b="0" dirty="0" smtClean="0">
                <a:solidFill>
                  <a:srgbClr val="000000"/>
                </a:solidFill>
                <a:latin typeface="Times New Roman" panose="02020603050405020304" pitchFamily="18" charset="0"/>
                <a:ea typeface="华文新魏" panose="02010800040101010101" pitchFamily="2" charset="-122"/>
              </a:rPr>
              <a:t>(</a:t>
            </a:r>
            <a:r>
              <a:rPr lang="zh-CN" altLang="en-US" sz="2800" b="0" dirty="0" smtClean="0">
                <a:solidFill>
                  <a:srgbClr val="000000"/>
                </a:solidFill>
                <a:latin typeface="Times New Roman" panose="02020603050405020304" pitchFamily="18" charset="0"/>
                <a:ea typeface="华文新魏" panose="02010800040101010101" pitchFamily="2" charset="-122"/>
              </a:rPr>
              <a:t>常伴随行列式</a:t>
            </a:r>
            <a:endParaRPr lang="en-US" altLang="zh-CN" sz="2800" b="0" dirty="0" smtClean="0">
              <a:solidFill>
                <a:srgbClr val="000000"/>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dirty="0" smtClean="0">
                <a:solidFill>
                  <a:srgbClr val="000000"/>
                </a:solidFill>
                <a:latin typeface="Times New Roman" panose="02020603050405020304" pitchFamily="18" charset="0"/>
                <a:ea typeface="华文新魏" panose="02010800040101010101" pitchFamily="2" charset="-122"/>
              </a:rPr>
              <a:t>性质的应用</a:t>
            </a:r>
            <a:r>
              <a:rPr lang="en-US" altLang="zh-CN" sz="2800" b="0" dirty="0" smtClean="0">
                <a:solidFill>
                  <a:srgbClr val="000000"/>
                </a:solidFill>
                <a:latin typeface="Times New Roman" panose="02020603050405020304" pitchFamily="18" charset="0"/>
                <a:ea typeface="华文新魏" panose="02010800040101010101" pitchFamily="2" charset="-122"/>
              </a:rPr>
              <a:t>);</a:t>
            </a:r>
            <a:endParaRPr lang="en-US" altLang="zh-CN" sz="2800" b="0" dirty="0">
              <a:solidFill>
                <a:srgbClr val="000000"/>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rPr>
              <a:t>        </a:t>
            </a:r>
            <a:r>
              <a:rPr lang="en-US" altLang="zh-CN" sz="2800" b="0" dirty="0">
                <a:solidFill>
                  <a:srgbClr val="000000"/>
                </a:solidFill>
                <a:latin typeface="Times New Roman" panose="02020603050405020304" pitchFamily="18" charset="0"/>
                <a:ea typeface="华文新魏" panose="02010800040101010101" pitchFamily="2" charset="-122"/>
              </a:rPr>
              <a:t>2. </a:t>
            </a:r>
            <a:r>
              <a:rPr lang="zh-CN" altLang="en-US" sz="2800" b="0" dirty="0">
                <a:solidFill>
                  <a:srgbClr val="000000"/>
                </a:solidFill>
                <a:latin typeface="Times New Roman" panose="02020603050405020304" pitchFamily="18" charset="0"/>
                <a:ea typeface="华文新魏" panose="02010800040101010101" pitchFamily="2" charset="-122"/>
              </a:rPr>
              <a:t>利用行列式的性质将行列式化为</a:t>
            </a:r>
            <a:r>
              <a:rPr lang="zh-CN" altLang="en-US" sz="2800" b="0" dirty="0" smtClean="0">
                <a:solidFill>
                  <a:srgbClr val="000000"/>
                </a:solidFill>
                <a:latin typeface="Times New Roman" panose="02020603050405020304" pitchFamily="18" charset="0"/>
                <a:ea typeface="华文新魏" panose="02010800040101010101" pitchFamily="2" charset="-122"/>
              </a:rPr>
              <a:t>特殊</a:t>
            </a:r>
            <a:endParaRPr lang="en-US" altLang="zh-CN" sz="2800" b="0" dirty="0" smtClean="0">
              <a:solidFill>
                <a:srgbClr val="000000"/>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dirty="0" smtClean="0">
                <a:solidFill>
                  <a:srgbClr val="000000"/>
                </a:solidFill>
                <a:latin typeface="Times New Roman" panose="02020603050405020304" pitchFamily="18" charset="0"/>
                <a:ea typeface="华文新魏" panose="02010800040101010101" pitchFamily="2" charset="-122"/>
              </a:rPr>
              <a:t>行列式</a:t>
            </a:r>
            <a:r>
              <a:rPr lang="en-US" altLang="zh-CN" sz="2800" b="0" dirty="0">
                <a:solidFill>
                  <a:srgbClr val="000000"/>
                </a:solidFill>
                <a:latin typeface="Times New Roman" panose="02020603050405020304" pitchFamily="18" charset="0"/>
                <a:ea typeface="华文新魏" panose="02010800040101010101" pitchFamily="2" charset="-122"/>
              </a:rPr>
              <a:t>(</a:t>
            </a:r>
            <a:r>
              <a:rPr lang="zh-CN" altLang="en-US" sz="2800" b="0" dirty="0">
                <a:solidFill>
                  <a:srgbClr val="000000"/>
                </a:solidFill>
                <a:latin typeface="Times New Roman" panose="02020603050405020304" pitchFamily="18" charset="0"/>
                <a:ea typeface="华文新魏" panose="02010800040101010101" pitchFamily="2" charset="-122"/>
              </a:rPr>
              <a:t>三角行列式</a:t>
            </a:r>
            <a:r>
              <a:rPr lang="en-US" altLang="zh-CN" sz="2800" b="0" dirty="0">
                <a:solidFill>
                  <a:srgbClr val="000000"/>
                </a:solidFill>
                <a:latin typeface="Times New Roman" panose="02020603050405020304" pitchFamily="18" charset="0"/>
                <a:ea typeface="华文新魏" panose="02010800040101010101" pitchFamily="2" charset="-122"/>
              </a:rPr>
              <a:t>).</a:t>
            </a:r>
          </a:p>
        </p:txBody>
      </p:sp>
      <p:sp>
        <p:nvSpPr>
          <p:cNvPr id="15" name="Rectangle 2"/>
          <p:cNvSpPr txBox="1">
            <a:spLocks noChangeArrowheads="1"/>
          </p:cNvSpPr>
          <p:nvPr/>
        </p:nvSpPr>
        <p:spPr bwMode="auto">
          <a:xfrm>
            <a:off x="3184558" y="185807"/>
            <a:ext cx="26116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a:lstStyle>
          <a:p>
            <a:pPr eaLnBrk="1" hangingPunct="1">
              <a:defRPr/>
            </a:pPr>
            <a:r>
              <a:rPr kumimoji="0" lang="zh-CN" altLang="en-US" sz="4000" b="1" kern="0" dirty="0">
                <a:solidFill>
                  <a:srgbClr val="000000"/>
                </a:solidFill>
                <a:latin typeface="华文隶书" pitchFamily="2" charset="-122"/>
                <a:ea typeface="华文隶书" pitchFamily="2" charset="-122"/>
                <a:cs typeface="Times New Roman" pitchFamily="18" charset="0"/>
              </a:rPr>
              <a:t>内 容 回 顾</a:t>
            </a:r>
          </a:p>
        </p:txBody>
      </p:sp>
    </p:spTree>
    <p:extLst>
      <p:ext uri="{BB962C8B-B14F-4D97-AF65-F5344CB8AC3E}">
        <p14:creationId xmlns:p14="http://schemas.microsoft.com/office/powerpoint/2010/main" val="3187119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1" end="1"/>
                                            </p:txEl>
                                          </p:spTgt>
                                        </p:tgtEl>
                                        <p:attrNameLst>
                                          <p:attrName>style.visibility</p:attrName>
                                        </p:attrNameLst>
                                      </p:cBhvr>
                                      <p:to>
                                        <p:strVal val="visible"/>
                                      </p:to>
                                    </p:set>
                                    <p:animEffect transition="in" filter="wipe(left)">
                                      <p:cBhvr>
                                        <p:cTn id="12" dur="1000"/>
                                        <p:tgtEl>
                                          <p:spTgt spid="2734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2" end="2"/>
                                            </p:txEl>
                                          </p:spTgt>
                                        </p:tgtEl>
                                        <p:attrNameLst>
                                          <p:attrName>style.visibility</p:attrName>
                                        </p:attrNameLst>
                                      </p:cBhvr>
                                      <p:to>
                                        <p:strVal val="visible"/>
                                      </p:to>
                                    </p:set>
                                    <p:animEffect transition="in" filter="wipe(left)">
                                      <p:cBhvr>
                                        <p:cTn id="17" dur="1000"/>
                                        <p:tgtEl>
                                          <p:spTgt spid="2734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3411">
                                            <p:txEl>
                                              <p:pRg st="3" end="3"/>
                                            </p:txEl>
                                          </p:spTgt>
                                        </p:tgtEl>
                                        <p:attrNameLst>
                                          <p:attrName>style.visibility</p:attrName>
                                        </p:attrNameLst>
                                      </p:cBhvr>
                                      <p:to>
                                        <p:strVal val="visible"/>
                                      </p:to>
                                    </p:set>
                                    <p:animEffect transition="in" filter="wipe(left)">
                                      <p:cBhvr>
                                        <p:cTn id="22" dur="1000"/>
                                        <p:tgtEl>
                                          <p:spTgt spid="2734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3411">
                                            <p:txEl>
                                              <p:pRg st="4" end="4"/>
                                            </p:txEl>
                                          </p:spTgt>
                                        </p:tgtEl>
                                        <p:attrNameLst>
                                          <p:attrName>style.visibility</p:attrName>
                                        </p:attrNameLst>
                                      </p:cBhvr>
                                      <p:to>
                                        <p:strVal val="visible"/>
                                      </p:to>
                                    </p:set>
                                    <p:animEffect transition="in" filter="wipe(left)">
                                      <p:cBhvr>
                                        <p:cTn id="27" dur="1000"/>
                                        <p:tgtEl>
                                          <p:spTgt spid="2734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73411">
                                            <p:txEl>
                                              <p:pRg st="5" end="5"/>
                                            </p:txEl>
                                          </p:spTgt>
                                        </p:tgtEl>
                                        <p:attrNameLst>
                                          <p:attrName>style.visibility</p:attrName>
                                        </p:attrNameLst>
                                      </p:cBhvr>
                                      <p:to>
                                        <p:strVal val="visible"/>
                                      </p:to>
                                    </p:set>
                                    <p:animEffect transition="in" filter="wipe(left)">
                                      <p:cBhvr>
                                        <p:cTn id="32" dur="1000"/>
                                        <p:tgtEl>
                                          <p:spTgt spid="2734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73411">
                                            <p:txEl>
                                              <p:pRg st="6" end="6"/>
                                            </p:txEl>
                                          </p:spTgt>
                                        </p:tgtEl>
                                        <p:attrNameLst>
                                          <p:attrName>style.visibility</p:attrName>
                                        </p:attrNameLst>
                                      </p:cBhvr>
                                      <p:to>
                                        <p:strVal val="visible"/>
                                      </p:to>
                                    </p:set>
                                    <p:animEffect transition="in" filter="wipe(left)">
                                      <p:cBhvr>
                                        <p:cTn id="37" dur="1000"/>
                                        <p:tgtEl>
                                          <p:spTgt spid="2734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3.1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行列式的定义</a:t>
            </a:r>
          </a:p>
        </p:txBody>
      </p:sp>
      <p:sp>
        <p:nvSpPr>
          <p:cNvPr id="273411" name="Text Box 3"/>
          <p:cNvSpPr txBox="1">
            <a:spLocks noChangeArrowheads="1"/>
          </p:cNvSpPr>
          <p:nvPr/>
        </p:nvSpPr>
        <p:spPr bwMode="auto">
          <a:xfrm>
            <a:off x="971550" y="1019865"/>
            <a:ext cx="7545655" cy="60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利用行列式的记号</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线性方程组的解可表为</a:t>
            </a:r>
            <a:endParaRPr lang="en-US" altLang="zh-CN" sz="2800" b="0" dirty="0">
              <a:solidFill>
                <a:schemeClr val="tx1"/>
              </a:solidFill>
              <a:latin typeface="Times New Roman" panose="02020603050405020304" pitchFamily="18" charset="0"/>
              <a:ea typeface="华文新魏" panose="02010800040101010101" pitchFamily="2" charset="-122"/>
            </a:endParaRPr>
          </a:p>
        </p:txBody>
      </p:sp>
      <p:graphicFrame>
        <p:nvGraphicFramePr>
          <p:cNvPr id="2" name="Object 3"/>
          <p:cNvGraphicFramePr>
            <a:graphicFrameLocks noChangeAspect="1"/>
          </p:cNvGraphicFramePr>
          <p:nvPr/>
        </p:nvGraphicFramePr>
        <p:xfrm>
          <a:off x="1331913" y="1572327"/>
          <a:ext cx="2025650" cy="2144713"/>
        </p:xfrm>
        <a:graphic>
          <a:graphicData uri="http://schemas.openxmlformats.org/presentationml/2006/ole">
            <mc:AlternateContent xmlns:mc="http://schemas.openxmlformats.org/markup-compatibility/2006">
              <mc:Choice xmlns:v="urn:schemas-microsoft-com:vml" Requires="v">
                <p:oleObj spid="_x0000_s37351" name="Equation" r:id="rId4" imgW="952087" imgH="990170" progId="Equation.DSMT4">
                  <p:embed/>
                </p:oleObj>
              </mc:Choice>
              <mc:Fallback>
                <p:oleObj name="Equation" r:id="rId4" imgW="952087" imgH="990170" progId="Equation.DSMT4">
                  <p:embed/>
                  <p:pic>
                    <p:nvPicPr>
                      <p:cNvPr id="0" name="Picture 1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1572327"/>
                        <a:ext cx="2025650" cy="21447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1115520" y="4593572"/>
          <a:ext cx="2947988" cy="2117725"/>
        </p:xfrm>
        <a:graphic>
          <a:graphicData uri="http://schemas.openxmlformats.org/presentationml/2006/ole">
            <mc:AlternateContent xmlns:mc="http://schemas.openxmlformats.org/markup-compatibility/2006">
              <mc:Choice xmlns:v="urn:schemas-microsoft-com:vml" Requires="v">
                <p:oleObj spid="_x0000_s37352" name="Equation" r:id="rId6" imgW="1384300" imgH="977900" progId="Equation.DSMT4">
                  <p:embed/>
                </p:oleObj>
              </mc:Choice>
              <mc:Fallback>
                <p:oleObj name="Equation" r:id="rId6" imgW="1384300" imgH="977900" progId="Equation.DSMT4">
                  <p:embed/>
                  <p:pic>
                    <p:nvPicPr>
                      <p:cNvPr id="0" name="Picture 18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5520" y="4593572"/>
                        <a:ext cx="2947988" cy="21177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6" name="Object 3"/>
          <p:cNvGraphicFramePr>
            <a:graphicFrameLocks noChangeAspect="1"/>
          </p:cNvGraphicFramePr>
          <p:nvPr/>
        </p:nvGraphicFramePr>
        <p:xfrm>
          <a:off x="5076825" y="1572327"/>
          <a:ext cx="2078038" cy="2144713"/>
        </p:xfrm>
        <a:graphic>
          <a:graphicData uri="http://schemas.openxmlformats.org/presentationml/2006/ole">
            <mc:AlternateContent xmlns:mc="http://schemas.openxmlformats.org/markup-compatibility/2006">
              <mc:Choice xmlns:v="urn:schemas-microsoft-com:vml" Requires="v">
                <p:oleObj spid="_x0000_s37353" name="Equation" r:id="rId8" imgW="977900" imgH="990600" progId="Equation.DSMT4">
                  <p:embed/>
                </p:oleObj>
              </mc:Choice>
              <mc:Fallback>
                <p:oleObj name="Equation" r:id="rId8" imgW="977900" imgH="990600" progId="Equation.DSMT4">
                  <p:embed/>
                  <p:pic>
                    <p:nvPicPr>
                      <p:cNvPr id="0" name="Picture 18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6825" y="1572327"/>
                        <a:ext cx="2078038" cy="21447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7" name="Object 3"/>
          <p:cNvGraphicFramePr>
            <a:graphicFrameLocks noChangeAspect="1"/>
          </p:cNvGraphicFramePr>
          <p:nvPr/>
        </p:nvGraphicFramePr>
        <p:xfrm>
          <a:off x="4357195" y="4572412"/>
          <a:ext cx="2160588" cy="1098550"/>
        </p:xfrm>
        <a:graphic>
          <a:graphicData uri="http://schemas.openxmlformats.org/presentationml/2006/ole">
            <mc:AlternateContent xmlns:mc="http://schemas.openxmlformats.org/markup-compatibility/2006">
              <mc:Choice xmlns:v="urn:schemas-microsoft-com:vml" Requires="v">
                <p:oleObj spid="_x0000_s37354" name="Equation" r:id="rId10" imgW="1016000" imgH="508000" progId="Equation.DSMT4">
                  <p:embed/>
                </p:oleObj>
              </mc:Choice>
              <mc:Fallback>
                <p:oleObj name="Equation" r:id="rId10" imgW="1016000" imgH="508000" progId="Equation.DSMT4">
                  <p:embed/>
                  <p:pic>
                    <p:nvPicPr>
                      <p:cNvPr id="0" name="Picture 18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57195" y="4572412"/>
                        <a:ext cx="2160588" cy="10985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8" name="Object 3"/>
          <p:cNvGraphicFramePr>
            <a:graphicFrameLocks noChangeAspect="1"/>
          </p:cNvGraphicFramePr>
          <p:nvPr/>
        </p:nvGraphicFramePr>
        <p:xfrm>
          <a:off x="6686058" y="5642910"/>
          <a:ext cx="2133600" cy="1098550"/>
        </p:xfrm>
        <a:graphic>
          <a:graphicData uri="http://schemas.openxmlformats.org/presentationml/2006/ole">
            <mc:AlternateContent xmlns:mc="http://schemas.openxmlformats.org/markup-compatibility/2006">
              <mc:Choice xmlns:v="urn:schemas-microsoft-com:vml" Requires="v">
                <p:oleObj spid="_x0000_s37355" name="Equation" r:id="rId12" imgW="1002865" imgH="507780" progId="Equation.DSMT4">
                  <p:embed/>
                </p:oleObj>
              </mc:Choice>
              <mc:Fallback>
                <p:oleObj name="Equation" r:id="rId12" imgW="1002865" imgH="507780" progId="Equation.DSMT4">
                  <p:embed/>
                  <p:pic>
                    <p:nvPicPr>
                      <p:cNvPr id="0" name="Picture 18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86058" y="5642910"/>
                        <a:ext cx="2133600" cy="10985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9" name="Object 3"/>
          <p:cNvGraphicFramePr>
            <a:graphicFrameLocks noChangeAspect="1"/>
          </p:cNvGraphicFramePr>
          <p:nvPr/>
        </p:nvGraphicFramePr>
        <p:xfrm>
          <a:off x="6713045" y="4484035"/>
          <a:ext cx="2106613" cy="1098550"/>
        </p:xfrm>
        <a:graphic>
          <a:graphicData uri="http://schemas.openxmlformats.org/presentationml/2006/ole">
            <mc:AlternateContent xmlns:mc="http://schemas.openxmlformats.org/markup-compatibility/2006">
              <mc:Choice xmlns:v="urn:schemas-microsoft-com:vml" Requires="v">
                <p:oleObj spid="_x0000_s37356" name="Equation" r:id="rId14" imgW="990600" imgH="508000" progId="Equation.DSMT4">
                  <p:embed/>
                </p:oleObj>
              </mc:Choice>
              <mc:Fallback>
                <p:oleObj name="Equation" r:id="rId14" imgW="990600" imgH="508000" progId="Equation.DSMT4">
                  <p:embed/>
                  <p:pic>
                    <p:nvPicPr>
                      <p:cNvPr id="0" name="Picture 18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13045" y="4484035"/>
                        <a:ext cx="2106613" cy="10985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0" name="Object 3"/>
          <p:cNvGraphicFramePr>
            <a:graphicFrameLocks noChangeAspect="1"/>
          </p:cNvGraphicFramePr>
          <p:nvPr/>
        </p:nvGraphicFramePr>
        <p:xfrm>
          <a:off x="3394075" y="2150177"/>
          <a:ext cx="1538288" cy="989013"/>
        </p:xfrm>
        <a:graphic>
          <a:graphicData uri="http://schemas.openxmlformats.org/presentationml/2006/ole">
            <mc:AlternateContent xmlns:mc="http://schemas.openxmlformats.org/markup-compatibility/2006">
              <mc:Choice xmlns:v="urn:schemas-microsoft-com:vml" Requires="v">
                <p:oleObj spid="_x0000_s37357" name="Equation" r:id="rId16" imgW="723586" imgH="457002" progId="Equation.DSMT4">
                  <p:embed/>
                </p:oleObj>
              </mc:Choice>
              <mc:Fallback>
                <p:oleObj name="Equation" r:id="rId16" imgW="723586" imgH="457002" progId="Equation.DSMT4">
                  <p:embed/>
                  <p:pic>
                    <p:nvPicPr>
                      <p:cNvPr id="0" name="Picture 18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94075" y="2150177"/>
                        <a:ext cx="1538288" cy="9890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1" name="Object 3"/>
          <p:cNvGraphicFramePr>
            <a:graphicFrameLocks noChangeAspect="1"/>
          </p:cNvGraphicFramePr>
          <p:nvPr/>
        </p:nvGraphicFramePr>
        <p:xfrm>
          <a:off x="7151688" y="2150177"/>
          <a:ext cx="1539875" cy="989013"/>
        </p:xfrm>
        <a:graphic>
          <a:graphicData uri="http://schemas.openxmlformats.org/presentationml/2006/ole">
            <mc:AlternateContent xmlns:mc="http://schemas.openxmlformats.org/markup-compatibility/2006">
              <mc:Choice xmlns:v="urn:schemas-microsoft-com:vml" Requires="v">
                <p:oleObj spid="_x0000_s37358" name="Equation" r:id="rId18" imgW="723586" imgH="457002" progId="Equation.DSMT4">
                  <p:embed/>
                </p:oleObj>
              </mc:Choice>
              <mc:Fallback>
                <p:oleObj name="Equation" r:id="rId18" imgW="723586" imgH="457002" progId="Equation.DSMT4">
                  <p:embed/>
                  <p:pic>
                    <p:nvPicPr>
                      <p:cNvPr id="0" name="Picture 18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51688" y="2150177"/>
                        <a:ext cx="1539875" cy="9890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12" name="Text Box 3"/>
          <p:cNvSpPr txBox="1">
            <a:spLocks noChangeArrowheads="1"/>
          </p:cNvSpPr>
          <p:nvPr/>
        </p:nvSpPr>
        <p:spPr bwMode="auto">
          <a:xfrm>
            <a:off x="2524847" y="3684235"/>
            <a:ext cx="4493538" cy="60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二元线性方程组的求解公式</a:t>
            </a:r>
            <a:endParaRPr lang="en-US" altLang="zh-CN" sz="2800" b="0" dirty="0">
              <a:solidFill>
                <a:schemeClr val="tx1"/>
              </a:solidFill>
              <a:latin typeface="Times New Roman" panose="02020603050405020304" pitchFamily="18" charset="0"/>
              <a:ea typeface="华文新魏" panose="02010800040101010101" pitchFamily="2" charset="-122"/>
            </a:endParaRPr>
          </a:p>
        </p:txBody>
      </p:sp>
      <p:graphicFrame>
        <p:nvGraphicFramePr>
          <p:cNvPr id="13" name="Object 3"/>
          <p:cNvGraphicFramePr>
            <a:graphicFrameLocks noChangeAspect="1"/>
          </p:cNvGraphicFramePr>
          <p:nvPr>
            <p:extLst>
              <p:ext uri="{D42A27DB-BD31-4B8C-83A1-F6EECF244321}">
                <p14:modId xmlns:p14="http://schemas.microsoft.com/office/powerpoint/2010/main" val="1708566486"/>
              </p:ext>
            </p:extLst>
          </p:nvPr>
        </p:nvGraphicFramePr>
        <p:xfrm>
          <a:off x="3335913" y="3192983"/>
          <a:ext cx="2678113" cy="1100137"/>
        </p:xfrm>
        <a:graphic>
          <a:graphicData uri="http://schemas.openxmlformats.org/presentationml/2006/ole">
            <mc:AlternateContent xmlns:mc="http://schemas.openxmlformats.org/markup-compatibility/2006">
              <mc:Choice xmlns:v="urn:schemas-microsoft-com:vml" Requires="v">
                <p:oleObj spid="_x0000_s37359" name="Equation" r:id="rId20" imgW="1257300" imgH="508000" progId="Equation.DSMT4">
                  <p:embed/>
                </p:oleObj>
              </mc:Choice>
              <mc:Fallback>
                <p:oleObj name="Equation" r:id="rId20" imgW="1257300" imgH="508000" progId="Equation.DSMT4">
                  <p:embed/>
                  <p:pic>
                    <p:nvPicPr>
                      <p:cNvPr id="0" name="Picture 18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35913" y="3192983"/>
                        <a:ext cx="2678113" cy="110013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73411">
                                            <p:txEl>
                                              <p:pRg st="0" end="0"/>
                                            </p:txEl>
                                          </p:spTgt>
                                        </p:tgtEl>
                                        <p:attrNameLst>
                                          <p:attrName>style.visibility</p:attrName>
                                        </p:attrNameLst>
                                      </p:cBhvr>
                                      <p:to>
                                        <p:strVal val="visible"/>
                                      </p:to>
                                    </p:set>
                                    <p:animEffect transition="in" filter="wipe(left)">
                                      <p:cBhvr>
                                        <p:cTn id="36" dur="1000"/>
                                        <p:tgtEl>
                                          <p:spTgt spid="273411">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left)">
                                      <p:cBhvr>
                                        <p:cTn id="41" dur="500"/>
                                        <p:tgtEl>
                                          <p:spTgt spid="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12">
                                            <p:txEl>
                                              <p:pRg st="0" end="0"/>
                                            </p:txEl>
                                          </p:spTgt>
                                        </p:tgtEl>
                                        <p:attrNameLst>
                                          <p:attrName>style.visibility</p:attrName>
                                        </p:attrNameLst>
                                      </p:cBhvr>
                                      <p:to>
                                        <p:strVal val="visible"/>
                                      </p:to>
                                    </p:set>
                                    <p:animEffect transition="in" filter="wipe(left)">
                                      <p:cBhvr>
                                        <p:cTn id="77" dur="1000"/>
                                        <p:tgtEl>
                                          <p:spTgt spid="12">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7"/>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9"/>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8"/>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nodeType="clickEffect">
                                  <p:stCondLst>
                                    <p:cond delay="0"/>
                                  </p:stCondLst>
                                  <p:childTnLst>
                                    <p:set>
                                      <p:cBhvr>
                                        <p:cTn id="89" dur="1" fill="hold">
                                          <p:stCondLst>
                                            <p:cond delay="0"/>
                                          </p:stCondLst>
                                        </p:cTn>
                                        <p:tgtEl>
                                          <p:spTgt spid="7"/>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9"/>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sp>
        <p:nvSpPr>
          <p:cNvPr id="273411" name="Text Box 3"/>
          <p:cNvSpPr txBox="1">
            <a:spLocks noChangeArrowheads="1"/>
          </p:cNvSpPr>
          <p:nvPr/>
        </p:nvSpPr>
        <p:spPr bwMode="auto">
          <a:xfrm>
            <a:off x="971550" y="1052513"/>
            <a:ext cx="43624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例</a:t>
            </a:r>
            <a:r>
              <a:rPr lang="en-US" altLang="zh-CN" sz="2800" b="0">
                <a:solidFill>
                  <a:schemeClr val="tx1"/>
                </a:solidFill>
                <a:latin typeface="Times New Roman" panose="02020603050405020304" pitchFamily="18" charset="0"/>
                <a:ea typeface="华文新魏" panose="02010800040101010101" pitchFamily="2" charset="-122"/>
              </a:rPr>
              <a:t>3.3.3 </a:t>
            </a:r>
            <a:r>
              <a:rPr lang="zh-CN" altLang="en-US" sz="2800" b="0">
                <a:solidFill>
                  <a:schemeClr val="tx1"/>
                </a:solidFill>
                <a:latin typeface="Times New Roman" panose="02020603050405020304" pitchFamily="18" charset="0"/>
                <a:ea typeface="华文新魏" panose="02010800040101010101" pitchFamily="2" charset="-122"/>
              </a:rPr>
              <a:t>计算</a:t>
            </a:r>
            <a:r>
              <a:rPr lang="en-US" altLang="zh-CN" sz="2800" b="0" i="1">
                <a:solidFill>
                  <a:schemeClr val="tx1"/>
                </a:solidFill>
                <a:latin typeface="Times New Roman" panose="02020603050405020304" pitchFamily="18" charset="0"/>
                <a:ea typeface="华文新魏" panose="02010800040101010101" pitchFamily="2" charset="-122"/>
              </a:rPr>
              <a:t>n</a:t>
            </a:r>
            <a:r>
              <a:rPr lang="zh-CN" altLang="en-US" sz="2800" b="0">
                <a:solidFill>
                  <a:schemeClr val="tx1"/>
                </a:solidFill>
                <a:latin typeface="Times New Roman" panose="02020603050405020304" pitchFamily="18" charset="0"/>
                <a:ea typeface="华文新魏" panose="02010800040101010101" pitchFamily="2" charset="-122"/>
              </a:rPr>
              <a:t>阶行列式</a:t>
            </a:r>
            <a:endParaRPr lang="en-US" altLang="zh-CN" sz="2800" b="0">
              <a:solidFill>
                <a:schemeClr val="tx1"/>
              </a:solidFill>
              <a:latin typeface="Times New Roman" panose="02020603050405020304" pitchFamily="18" charset="0"/>
              <a:ea typeface="华文新魏" panose="02010800040101010101" pitchFamily="2" charset="-122"/>
            </a:endParaRPr>
          </a:p>
        </p:txBody>
      </p:sp>
      <p:graphicFrame>
        <p:nvGraphicFramePr>
          <p:cNvPr id="2" name="Object 3"/>
          <p:cNvGraphicFramePr>
            <a:graphicFrameLocks noChangeAspect="1"/>
          </p:cNvGraphicFramePr>
          <p:nvPr/>
        </p:nvGraphicFramePr>
        <p:xfrm>
          <a:off x="2197100" y="1793875"/>
          <a:ext cx="4733925" cy="3219450"/>
        </p:xfrm>
        <a:graphic>
          <a:graphicData uri="http://schemas.openxmlformats.org/presentationml/2006/ole">
            <mc:AlternateContent xmlns:mc="http://schemas.openxmlformats.org/markup-compatibility/2006">
              <mc:Choice xmlns:v="urn:schemas-microsoft-com:vml" Requires="v">
                <p:oleObj spid="_x0000_s204858" name="Equation" r:id="rId4" imgW="2222500" imgH="1485900" progId="Equation.DSMT4">
                  <p:embed/>
                </p:oleObj>
              </mc:Choice>
              <mc:Fallback>
                <p:oleObj name="Equation" r:id="rId4" imgW="2222500" imgH="1485900" progId="Equation.DSMT4">
                  <p:embed/>
                  <p:pic>
                    <p:nvPicPr>
                      <p:cNvPr id="0"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7100" y="1793875"/>
                        <a:ext cx="4733925" cy="32194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3" name="Text Box 3"/>
          <p:cNvSpPr txBox="1">
            <a:spLocks noChangeArrowheads="1"/>
          </p:cNvSpPr>
          <p:nvPr/>
        </p:nvSpPr>
        <p:spPr bwMode="auto">
          <a:xfrm>
            <a:off x="971550" y="5086350"/>
            <a:ext cx="9842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的值</a:t>
            </a:r>
            <a:r>
              <a:rPr lang="en-US" altLang="zh-CN" sz="2800" b="0">
                <a:solidFill>
                  <a:schemeClr val="tx1"/>
                </a:solidFill>
                <a:latin typeface="Times New Roman" panose="02020603050405020304" pitchFamily="18" charset="0"/>
                <a:ea typeface="华文新魏" panose="0201080004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2" name="Object 3"/>
          <p:cNvGraphicFramePr>
            <a:graphicFrameLocks noChangeAspect="1"/>
          </p:cNvGraphicFramePr>
          <p:nvPr>
            <p:extLst>
              <p:ext uri="{D42A27DB-BD31-4B8C-83A1-F6EECF244321}">
                <p14:modId xmlns:p14="http://schemas.microsoft.com/office/powerpoint/2010/main" val="843657774"/>
              </p:ext>
            </p:extLst>
          </p:nvPr>
        </p:nvGraphicFramePr>
        <p:xfrm>
          <a:off x="2123660" y="3860800"/>
          <a:ext cx="5375275" cy="2932113"/>
        </p:xfrm>
        <a:graphic>
          <a:graphicData uri="http://schemas.openxmlformats.org/presentationml/2006/ole">
            <mc:AlternateContent xmlns:mc="http://schemas.openxmlformats.org/markup-compatibility/2006">
              <mc:Choice xmlns:v="urn:schemas-microsoft-com:vml" Requires="v">
                <p:oleObj spid="_x0000_s206959" name="Equation" r:id="rId4" imgW="2489200" imgH="1485900" progId="Equation.DSMT4">
                  <p:embed/>
                </p:oleObj>
              </mc:Choice>
              <mc:Fallback>
                <p:oleObj name="Equation" r:id="rId4" imgW="2489200" imgH="1485900" progId="Equation.DSMT4">
                  <p:embed/>
                  <p:pic>
                    <p:nvPicPr>
                      <p:cNvPr id="0" name="Picture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3660" y="3860800"/>
                        <a:ext cx="5375275" cy="2932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nvGraphicFramePr>
        <p:xfrm>
          <a:off x="2339975" y="1187450"/>
          <a:ext cx="5111750" cy="2601913"/>
        </p:xfrm>
        <a:graphic>
          <a:graphicData uri="http://schemas.openxmlformats.org/presentationml/2006/ole">
            <mc:AlternateContent xmlns:mc="http://schemas.openxmlformats.org/markup-compatibility/2006">
              <mc:Choice xmlns:v="urn:schemas-microsoft-com:vml" Requires="v">
                <p:oleObj spid="_x0000_s206960" name="Equation" r:id="rId6" imgW="2222500" imgH="1485900" progId="Equation.DSMT4">
                  <p:embed/>
                </p:oleObj>
              </mc:Choice>
              <mc:Fallback>
                <p:oleObj name="Equation" r:id="rId6" imgW="2222500" imgH="1485900" progId="Equation.DSMT4">
                  <p:embed/>
                  <p:pic>
                    <p:nvPicPr>
                      <p:cNvPr id="0" name="Picture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9975" y="1187450"/>
                        <a:ext cx="5111750" cy="2601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2" name="Object 3"/>
          <p:cNvGraphicFramePr>
            <a:graphicFrameLocks noChangeAspect="1"/>
          </p:cNvGraphicFramePr>
          <p:nvPr/>
        </p:nvGraphicFramePr>
        <p:xfrm>
          <a:off x="3203575" y="3954463"/>
          <a:ext cx="4302125" cy="2787650"/>
        </p:xfrm>
        <a:graphic>
          <a:graphicData uri="http://schemas.openxmlformats.org/presentationml/2006/ole">
            <mc:AlternateContent xmlns:mc="http://schemas.openxmlformats.org/markup-compatibility/2006">
              <mc:Choice xmlns:v="urn:schemas-microsoft-com:vml" Requires="v">
                <p:oleObj spid="_x0000_s209164" name="Equation" r:id="rId4" imgW="1993900" imgH="1485900" progId="Equation.DSMT4">
                  <p:embed/>
                </p:oleObj>
              </mc:Choice>
              <mc:Fallback>
                <p:oleObj name="Equation" r:id="rId4" imgW="1993900" imgH="1485900" progId="Equation.DSMT4">
                  <p:embed/>
                  <p:pic>
                    <p:nvPicPr>
                      <p:cNvPr id="0" name="Picture 1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575" y="3954463"/>
                        <a:ext cx="4302125" cy="278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nvGraphicFramePr>
        <p:xfrm>
          <a:off x="2843213" y="981075"/>
          <a:ext cx="4608512" cy="2930525"/>
        </p:xfrm>
        <a:graphic>
          <a:graphicData uri="http://schemas.openxmlformats.org/presentationml/2006/ole">
            <mc:AlternateContent xmlns:mc="http://schemas.openxmlformats.org/markup-compatibility/2006">
              <mc:Choice xmlns:v="urn:schemas-microsoft-com:vml" Requires="v">
                <p:oleObj spid="_x0000_s209165" name="Equation" r:id="rId6" imgW="2133600" imgH="1485900" progId="Equation.DSMT4">
                  <p:embed/>
                </p:oleObj>
              </mc:Choice>
              <mc:Fallback>
                <p:oleObj name="Equation" r:id="rId6" imgW="2133600" imgH="1485900" progId="Equation.DSMT4">
                  <p:embed/>
                  <p:pic>
                    <p:nvPicPr>
                      <p:cNvPr id="0" name="Picture 10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213" y="981075"/>
                        <a:ext cx="4608512" cy="293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nvGraphicFramePr>
        <p:xfrm>
          <a:off x="3203575" y="3500438"/>
          <a:ext cx="4105275" cy="333375"/>
        </p:xfrm>
        <a:graphic>
          <a:graphicData uri="http://schemas.openxmlformats.org/presentationml/2006/ole">
            <mc:AlternateContent xmlns:mc="http://schemas.openxmlformats.org/markup-compatibility/2006">
              <mc:Choice xmlns:v="urn:schemas-microsoft-com:vml" Requires="v">
                <p:oleObj spid="_x0000_s209166" name="Equation" r:id="rId8" imgW="1943100" imgH="228600" progId="Equation.DSMT4">
                  <p:embed/>
                </p:oleObj>
              </mc:Choice>
              <mc:Fallback>
                <p:oleObj name="Equation" r:id="rId8" imgW="1943100" imgH="228600" progId="Equation.DSMT4">
                  <p:embed/>
                  <p:pic>
                    <p:nvPicPr>
                      <p:cNvPr id="0" name="Picture 10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3575" y="3500438"/>
                        <a:ext cx="4105275" cy="333375"/>
                      </a:xfrm>
                      <a:prstGeom prst="rect">
                        <a:avLst/>
                      </a:prstGeom>
                      <a:solidFill>
                        <a:schemeClr val="accent1"/>
                      </a:solidFill>
                    </p:spPr>
                  </p:pic>
                </p:oleObj>
              </mc:Fallback>
            </mc:AlternateContent>
          </a:graphicData>
        </a:graphic>
      </p:graphicFrame>
      <p:graphicFrame>
        <p:nvGraphicFramePr>
          <p:cNvPr id="6" name="对象 5"/>
          <p:cNvGraphicFramePr>
            <a:graphicFrameLocks noChangeAspect="1"/>
          </p:cNvGraphicFramePr>
          <p:nvPr/>
        </p:nvGraphicFramePr>
        <p:xfrm>
          <a:off x="3203575" y="1079500"/>
          <a:ext cx="288925" cy="2754313"/>
        </p:xfrm>
        <a:graphic>
          <a:graphicData uri="http://schemas.openxmlformats.org/presentationml/2006/ole">
            <mc:AlternateContent xmlns:mc="http://schemas.openxmlformats.org/markup-compatibility/2006">
              <mc:Choice xmlns:v="urn:schemas-microsoft-com:vml" Requires="v">
                <p:oleObj spid="_x0000_s209167" name="Equation" r:id="rId10" imgW="1943100" imgH="228600" progId="Equation.DSMT4">
                  <p:embed/>
                </p:oleObj>
              </mc:Choice>
              <mc:Fallback>
                <p:oleObj name="Equation" r:id="rId10" imgW="1943100" imgH="228600" progId="Equation.DSMT4">
                  <p:embed/>
                  <p:pic>
                    <p:nvPicPr>
                      <p:cNvPr id="0" name="Picture 10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3575" y="1079500"/>
                        <a:ext cx="288925" cy="2754313"/>
                      </a:xfrm>
                      <a:prstGeom prst="rect">
                        <a:avLst/>
                      </a:prstGeom>
                      <a:solidFill>
                        <a:schemeClr val="accent1"/>
                      </a:solidFill>
                    </p:spPr>
                  </p:pic>
                </p:oleObj>
              </mc:Fallback>
            </mc:AlternateContent>
          </a:graphicData>
        </a:graphic>
      </p:graphicFrame>
      <p:graphicFrame>
        <p:nvGraphicFramePr>
          <p:cNvPr id="7" name="Object 3"/>
          <p:cNvGraphicFramePr>
            <a:graphicFrameLocks noChangeAspect="1"/>
          </p:cNvGraphicFramePr>
          <p:nvPr/>
        </p:nvGraphicFramePr>
        <p:xfrm>
          <a:off x="1916113" y="5121275"/>
          <a:ext cx="1287462" cy="452438"/>
        </p:xfrm>
        <a:graphic>
          <a:graphicData uri="http://schemas.openxmlformats.org/presentationml/2006/ole">
            <mc:AlternateContent xmlns:mc="http://schemas.openxmlformats.org/markup-compatibility/2006">
              <mc:Choice xmlns:v="urn:schemas-microsoft-com:vml" Requires="v">
                <p:oleObj spid="_x0000_s209168" name="Equation" r:id="rId11" imgW="596900" imgH="241300" progId="Equation.DSMT4">
                  <p:embed/>
                </p:oleObj>
              </mc:Choice>
              <mc:Fallback>
                <p:oleObj name="Equation" r:id="rId11" imgW="596900" imgH="241300" progId="Equation.DSMT4">
                  <p:embed/>
                  <p:pic>
                    <p:nvPicPr>
                      <p:cNvPr id="0" name="Picture 10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16113" y="5121275"/>
                        <a:ext cx="1287462" cy="452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xit" presetSubtype="0" fill="hold" nodeType="clickEffect">
                                  <p:stCondLst>
                                    <p:cond delay="0"/>
                                  </p:stCondLst>
                                  <p:childTnLst>
                                    <p:set>
                                      <p:cBhvr>
                                        <p:cTn id="31" dur="1" fill="hold">
                                          <p:stCondLst>
                                            <p:cond delay="0"/>
                                          </p:stCondLst>
                                        </p:cTn>
                                        <p:tgtEl>
                                          <p:spTgt spid="6"/>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xit" presetSubtype="0" fill="hold" nodeType="clickEffect">
                                  <p:stCondLst>
                                    <p:cond delay="0"/>
                                  </p:stCondLst>
                                  <p:childTnLst>
                                    <p:set>
                                      <p:cBhvr>
                                        <p:cTn id="35"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2" name="Object 3"/>
          <p:cNvGraphicFramePr>
            <a:graphicFrameLocks noChangeAspect="1"/>
          </p:cNvGraphicFramePr>
          <p:nvPr>
            <p:extLst>
              <p:ext uri="{D42A27DB-BD31-4B8C-83A1-F6EECF244321}">
                <p14:modId xmlns:p14="http://schemas.microsoft.com/office/powerpoint/2010/main" val="3280479146"/>
              </p:ext>
            </p:extLst>
          </p:nvPr>
        </p:nvGraphicFramePr>
        <p:xfrm>
          <a:off x="869480" y="4005263"/>
          <a:ext cx="6438900" cy="2592387"/>
        </p:xfrm>
        <a:graphic>
          <a:graphicData uri="http://schemas.openxmlformats.org/presentationml/2006/ole">
            <mc:AlternateContent xmlns:mc="http://schemas.openxmlformats.org/markup-compatibility/2006">
              <mc:Choice xmlns:v="urn:schemas-microsoft-com:vml" Requires="v">
                <p:oleObj spid="_x0000_s211109" name="Equation" r:id="rId4" imgW="2984500" imgH="1485900" progId="Equation.DSMT4">
                  <p:embed/>
                </p:oleObj>
              </mc:Choice>
              <mc:Fallback>
                <p:oleObj name="Equation" r:id="rId4" imgW="2984500" imgH="1485900" progId="Equation.DSMT4">
                  <p:embed/>
                  <p:pic>
                    <p:nvPicPr>
                      <p:cNvPr id="0" name="Picture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480" y="4005263"/>
                        <a:ext cx="6438900" cy="2592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3"/>
          <p:cNvGraphicFramePr>
            <a:graphicFrameLocks noChangeAspect="1"/>
          </p:cNvGraphicFramePr>
          <p:nvPr>
            <p:extLst>
              <p:ext uri="{D42A27DB-BD31-4B8C-83A1-F6EECF244321}">
                <p14:modId xmlns:p14="http://schemas.microsoft.com/office/powerpoint/2010/main" val="2356322587"/>
              </p:ext>
            </p:extLst>
          </p:nvPr>
        </p:nvGraphicFramePr>
        <p:xfrm>
          <a:off x="7259765" y="4994275"/>
          <a:ext cx="1920875" cy="522288"/>
        </p:xfrm>
        <a:graphic>
          <a:graphicData uri="http://schemas.openxmlformats.org/presentationml/2006/ole">
            <mc:AlternateContent xmlns:mc="http://schemas.openxmlformats.org/markup-compatibility/2006">
              <mc:Choice xmlns:v="urn:schemas-microsoft-com:vml" Requires="v">
                <p:oleObj spid="_x0000_s211110" name="Equation" r:id="rId6" imgW="901309" imgH="241195" progId="Equation.DSMT4">
                  <p:embed/>
                </p:oleObj>
              </mc:Choice>
              <mc:Fallback>
                <p:oleObj name="Equation" r:id="rId6" imgW="901309" imgH="241195" progId="Equation.DSMT4">
                  <p:embed/>
                  <p:pic>
                    <p:nvPicPr>
                      <p:cNvPr id="0" name="Picture 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9765" y="4994275"/>
                        <a:ext cx="1920875" cy="522288"/>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1980966789"/>
              </p:ext>
            </p:extLst>
          </p:nvPr>
        </p:nvGraphicFramePr>
        <p:xfrm>
          <a:off x="1673770" y="1104900"/>
          <a:ext cx="5562600" cy="2786063"/>
        </p:xfrm>
        <a:graphic>
          <a:graphicData uri="http://schemas.openxmlformats.org/presentationml/2006/ole">
            <mc:AlternateContent xmlns:mc="http://schemas.openxmlformats.org/markup-compatibility/2006">
              <mc:Choice xmlns:v="urn:schemas-microsoft-com:vml" Requires="v">
                <p:oleObj spid="_x0000_s211111" name="Equation" r:id="rId8" imgW="2578100" imgH="1485900" progId="Equation.DSMT4">
                  <p:embed/>
                </p:oleObj>
              </mc:Choice>
              <mc:Fallback>
                <p:oleObj name="Equation" r:id="rId8" imgW="2578100" imgH="1485900" progId="Equation.DSMT4">
                  <p:embed/>
                  <p:pic>
                    <p:nvPicPr>
                      <p:cNvPr id="0" name="Picture 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3770" y="1104900"/>
                        <a:ext cx="5562600" cy="2786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2" name="Object 3"/>
          <p:cNvGraphicFramePr>
            <a:graphicFrameLocks noChangeAspect="1"/>
          </p:cNvGraphicFramePr>
          <p:nvPr>
            <p:extLst>
              <p:ext uri="{D42A27DB-BD31-4B8C-83A1-F6EECF244321}">
                <p14:modId xmlns:p14="http://schemas.microsoft.com/office/powerpoint/2010/main" val="3042250675"/>
              </p:ext>
            </p:extLst>
          </p:nvPr>
        </p:nvGraphicFramePr>
        <p:xfrm>
          <a:off x="1991190" y="1052513"/>
          <a:ext cx="4733925" cy="2736850"/>
        </p:xfrm>
        <a:graphic>
          <a:graphicData uri="http://schemas.openxmlformats.org/presentationml/2006/ole">
            <mc:AlternateContent xmlns:mc="http://schemas.openxmlformats.org/markup-compatibility/2006">
              <mc:Choice xmlns:v="urn:schemas-microsoft-com:vml" Requires="v">
                <p:oleObj spid="_x0000_s213101" name="Equation" r:id="rId4" imgW="2222500" imgH="1485900" progId="Equation.DSMT4">
                  <p:embed/>
                </p:oleObj>
              </mc:Choice>
              <mc:Fallback>
                <p:oleObj name="Equation" r:id="rId4" imgW="2222500" imgH="1485900" progId="Equation.DSMT4">
                  <p:embed/>
                  <p:pic>
                    <p:nvPicPr>
                      <p:cNvPr id="0"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1190" y="1052513"/>
                        <a:ext cx="4733925" cy="2736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2713031267"/>
              </p:ext>
            </p:extLst>
          </p:nvPr>
        </p:nvGraphicFramePr>
        <p:xfrm>
          <a:off x="1720145" y="3860800"/>
          <a:ext cx="6956425" cy="2906713"/>
        </p:xfrm>
        <a:graphic>
          <a:graphicData uri="http://schemas.openxmlformats.org/presentationml/2006/ole">
            <mc:AlternateContent xmlns:mc="http://schemas.openxmlformats.org/markup-compatibility/2006">
              <mc:Choice xmlns:v="urn:schemas-microsoft-com:vml" Requires="v">
                <p:oleObj spid="_x0000_s213102" name="Equation" r:id="rId6" imgW="3263900" imgH="1485900" progId="Equation.DSMT4">
                  <p:embed/>
                </p:oleObj>
              </mc:Choice>
              <mc:Fallback>
                <p:oleObj name="Equation" r:id="rId6" imgW="3263900" imgH="1485900" progId="Equation.DSMT4">
                  <p:embed/>
                  <p:pic>
                    <p:nvPicPr>
                      <p:cNvPr id="0" name="Picture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0145" y="3860800"/>
                        <a:ext cx="6956425" cy="290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6" name="Object 3"/>
          <p:cNvGraphicFramePr>
            <a:graphicFrameLocks noChangeAspect="1"/>
          </p:cNvGraphicFramePr>
          <p:nvPr/>
        </p:nvGraphicFramePr>
        <p:xfrm>
          <a:off x="1876425" y="1052513"/>
          <a:ext cx="6224588" cy="2906712"/>
        </p:xfrm>
        <a:graphic>
          <a:graphicData uri="http://schemas.openxmlformats.org/presentationml/2006/ole">
            <mc:AlternateContent xmlns:mc="http://schemas.openxmlformats.org/markup-compatibility/2006">
              <mc:Choice xmlns:v="urn:schemas-microsoft-com:vml" Requires="v">
                <p:oleObj spid="_x0000_s215149" name="Equation" r:id="rId4" imgW="2921000" imgH="1485900" progId="Equation.DSMT4">
                  <p:embed/>
                </p:oleObj>
              </mc:Choice>
              <mc:Fallback>
                <p:oleObj name="Equation" r:id="rId4" imgW="2921000" imgH="1485900" progId="Equation.DSMT4">
                  <p:embed/>
                  <p:pic>
                    <p:nvPicPr>
                      <p:cNvPr id="0"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6425" y="1052513"/>
                        <a:ext cx="6224588" cy="290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867493915"/>
              </p:ext>
            </p:extLst>
          </p:nvPr>
        </p:nvGraphicFramePr>
        <p:xfrm>
          <a:off x="1522413" y="3933825"/>
          <a:ext cx="5818187" cy="2906713"/>
        </p:xfrm>
        <a:graphic>
          <a:graphicData uri="http://schemas.openxmlformats.org/presentationml/2006/ole">
            <mc:AlternateContent xmlns:mc="http://schemas.openxmlformats.org/markup-compatibility/2006">
              <mc:Choice xmlns:v="urn:schemas-microsoft-com:vml" Requires="v">
                <p:oleObj spid="_x0000_s215150" name="Equation" r:id="rId6" imgW="2730500" imgH="1485900" progId="Equation.DSMT4">
                  <p:embed/>
                </p:oleObj>
              </mc:Choice>
              <mc:Fallback>
                <p:oleObj name="Equation" r:id="rId6" imgW="2730500" imgH="1485900" progId="Equation.DSMT4">
                  <p:embed/>
                  <p:pic>
                    <p:nvPicPr>
                      <p:cNvPr id="0" name="Picture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2413" y="3933825"/>
                        <a:ext cx="5818187" cy="290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5" name="Object 3"/>
          <p:cNvGraphicFramePr>
            <a:graphicFrameLocks noChangeAspect="1"/>
          </p:cNvGraphicFramePr>
          <p:nvPr/>
        </p:nvGraphicFramePr>
        <p:xfrm>
          <a:off x="2417763" y="1052513"/>
          <a:ext cx="5033962" cy="2906712"/>
        </p:xfrm>
        <a:graphic>
          <a:graphicData uri="http://schemas.openxmlformats.org/presentationml/2006/ole">
            <mc:AlternateContent xmlns:mc="http://schemas.openxmlformats.org/markup-compatibility/2006">
              <mc:Choice xmlns:v="urn:schemas-microsoft-com:vml" Requires="v">
                <p:oleObj spid="_x0000_s217356" name="Equation" r:id="rId4" imgW="2362200" imgH="1485900" progId="Equation.DSMT4">
                  <p:embed/>
                </p:oleObj>
              </mc:Choice>
              <mc:Fallback>
                <p:oleObj name="Equation" r:id="rId4" imgW="2362200" imgH="1485900" progId="Equation.DSMT4">
                  <p:embed/>
                  <p:pic>
                    <p:nvPicPr>
                      <p:cNvPr id="0" name="Picture 1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7763" y="1052513"/>
                        <a:ext cx="5033962" cy="290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3"/>
          <p:cNvGraphicFramePr>
            <a:graphicFrameLocks noChangeAspect="1"/>
          </p:cNvGraphicFramePr>
          <p:nvPr/>
        </p:nvGraphicFramePr>
        <p:xfrm>
          <a:off x="2700338" y="4076700"/>
          <a:ext cx="4249737" cy="2433638"/>
        </p:xfrm>
        <a:graphic>
          <a:graphicData uri="http://schemas.openxmlformats.org/presentationml/2006/ole">
            <mc:AlternateContent xmlns:mc="http://schemas.openxmlformats.org/markup-compatibility/2006">
              <mc:Choice xmlns:v="urn:schemas-microsoft-com:vml" Requires="v">
                <p:oleObj spid="_x0000_s217357" name="Equation" r:id="rId6" imgW="1993900" imgH="1244600" progId="Equation.DSMT4">
                  <p:embed/>
                </p:oleObj>
              </mc:Choice>
              <mc:Fallback>
                <p:oleObj name="Equation" r:id="rId6" imgW="1993900" imgH="1244600" progId="Equation.DSMT4">
                  <p:embed/>
                  <p:pic>
                    <p:nvPicPr>
                      <p:cNvPr id="0" name="Picture 10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0338" y="4076700"/>
                        <a:ext cx="4249737" cy="2433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nvGraphicFramePr>
        <p:xfrm>
          <a:off x="2771775" y="3573463"/>
          <a:ext cx="4608513" cy="331787"/>
        </p:xfrm>
        <a:graphic>
          <a:graphicData uri="http://schemas.openxmlformats.org/presentationml/2006/ole">
            <mc:AlternateContent xmlns:mc="http://schemas.openxmlformats.org/markup-compatibility/2006">
              <mc:Choice xmlns:v="urn:schemas-microsoft-com:vml" Requires="v">
                <p:oleObj spid="_x0000_s217358" name="Equation" r:id="rId8" imgW="1943100" imgH="228600" progId="Equation.DSMT4">
                  <p:embed/>
                </p:oleObj>
              </mc:Choice>
              <mc:Fallback>
                <p:oleObj name="Equation" r:id="rId8" imgW="1943100" imgH="228600" progId="Equation.DSMT4">
                  <p:embed/>
                  <p:pic>
                    <p:nvPicPr>
                      <p:cNvPr id="0" name="Picture 10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1775" y="3573463"/>
                        <a:ext cx="4608513" cy="331787"/>
                      </a:xfrm>
                      <a:prstGeom prst="rect">
                        <a:avLst/>
                      </a:prstGeom>
                      <a:solidFill>
                        <a:schemeClr val="accent1"/>
                      </a:solidFill>
                    </p:spPr>
                  </p:pic>
                </p:oleObj>
              </mc:Fallback>
            </mc:AlternateContent>
          </a:graphicData>
        </a:graphic>
      </p:graphicFrame>
      <p:graphicFrame>
        <p:nvGraphicFramePr>
          <p:cNvPr id="9" name="对象 8"/>
          <p:cNvGraphicFramePr>
            <a:graphicFrameLocks noChangeAspect="1"/>
          </p:cNvGraphicFramePr>
          <p:nvPr/>
        </p:nvGraphicFramePr>
        <p:xfrm>
          <a:off x="2771775" y="1123950"/>
          <a:ext cx="287338" cy="2754313"/>
        </p:xfrm>
        <a:graphic>
          <a:graphicData uri="http://schemas.openxmlformats.org/presentationml/2006/ole">
            <mc:AlternateContent xmlns:mc="http://schemas.openxmlformats.org/markup-compatibility/2006">
              <mc:Choice xmlns:v="urn:schemas-microsoft-com:vml" Requires="v">
                <p:oleObj spid="_x0000_s217359" name="Equation" r:id="rId10" imgW="1943100" imgH="228600" progId="Equation.DSMT4">
                  <p:embed/>
                </p:oleObj>
              </mc:Choice>
              <mc:Fallback>
                <p:oleObj name="Equation" r:id="rId10" imgW="1943100" imgH="228600" progId="Equation.DSMT4">
                  <p:embed/>
                  <p:pic>
                    <p:nvPicPr>
                      <p:cNvPr id="0" name="Picture 10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1775" y="1123950"/>
                        <a:ext cx="287338" cy="2754313"/>
                      </a:xfrm>
                      <a:prstGeom prst="rect">
                        <a:avLst/>
                      </a:prstGeom>
                      <a:solidFill>
                        <a:schemeClr val="accent1"/>
                      </a:solidFill>
                    </p:spPr>
                  </p:pic>
                </p:oleObj>
              </mc:Fallback>
            </mc:AlternateContent>
          </a:graphicData>
        </a:graphic>
      </p:graphicFrame>
      <p:graphicFrame>
        <p:nvGraphicFramePr>
          <p:cNvPr id="10" name="Object 3"/>
          <p:cNvGraphicFramePr>
            <a:graphicFrameLocks noChangeAspect="1"/>
          </p:cNvGraphicFramePr>
          <p:nvPr/>
        </p:nvGraphicFramePr>
        <p:xfrm>
          <a:off x="1474788" y="5013325"/>
          <a:ext cx="1271587" cy="471488"/>
        </p:xfrm>
        <a:graphic>
          <a:graphicData uri="http://schemas.openxmlformats.org/presentationml/2006/ole">
            <mc:AlternateContent xmlns:mc="http://schemas.openxmlformats.org/markup-compatibility/2006">
              <mc:Choice xmlns:v="urn:schemas-microsoft-com:vml" Requires="v">
                <p:oleObj spid="_x0000_s217360" name="Equation" r:id="rId11" imgW="596900" imgH="241300" progId="Equation.DSMT4">
                  <p:embed/>
                </p:oleObj>
              </mc:Choice>
              <mc:Fallback>
                <p:oleObj name="Equation" r:id="rId11" imgW="596900" imgH="241300" progId="Equation.DSMT4">
                  <p:embed/>
                  <p:pic>
                    <p:nvPicPr>
                      <p:cNvPr id="0" name="Picture 10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4788" y="5013325"/>
                        <a:ext cx="1271587"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xit" presetSubtype="0" fill="hold" nodeType="clickEffect">
                                  <p:stCondLst>
                                    <p:cond delay="0"/>
                                  </p:stCondLst>
                                  <p:childTnLst>
                                    <p:set>
                                      <p:cBhvr>
                                        <p:cTn id="31" dur="1" fill="hold">
                                          <p:stCondLst>
                                            <p:cond delay="0"/>
                                          </p:stCondLst>
                                        </p:cTn>
                                        <p:tgtEl>
                                          <p:spTgt spid="8"/>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xit" presetSubtype="0" fill="hold" nodeType="clickEffect">
                                  <p:stCondLst>
                                    <p:cond delay="0"/>
                                  </p:stCondLst>
                                  <p:childTnLst>
                                    <p:set>
                                      <p:cBhvr>
                                        <p:cTn id="35"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8" name="Object 3"/>
          <p:cNvGraphicFramePr>
            <a:graphicFrameLocks noChangeAspect="1"/>
          </p:cNvGraphicFramePr>
          <p:nvPr/>
        </p:nvGraphicFramePr>
        <p:xfrm>
          <a:off x="1670050" y="1643063"/>
          <a:ext cx="5494338" cy="2433637"/>
        </p:xfrm>
        <a:graphic>
          <a:graphicData uri="http://schemas.openxmlformats.org/presentationml/2006/ole">
            <mc:AlternateContent xmlns:mc="http://schemas.openxmlformats.org/markup-compatibility/2006">
              <mc:Choice xmlns:v="urn:schemas-microsoft-com:vml" Requires="v">
                <p:oleObj spid="_x0000_s219247" name="Equation" r:id="rId4" imgW="2578100" imgH="1244600" progId="Equation.DSMT4">
                  <p:embed/>
                </p:oleObj>
              </mc:Choice>
              <mc:Fallback>
                <p:oleObj name="Equation" r:id="rId4" imgW="2578100" imgH="1244600" progId="Equation.DSMT4">
                  <p:embed/>
                  <p:pic>
                    <p:nvPicPr>
                      <p:cNvPr id="0" name="Picture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0050" y="1643063"/>
                        <a:ext cx="5494338" cy="2433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3"/>
          <p:cNvGraphicFramePr>
            <a:graphicFrameLocks noChangeAspect="1"/>
          </p:cNvGraphicFramePr>
          <p:nvPr>
            <p:extLst>
              <p:ext uri="{D42A27DB-BD31-4B8C-83A1-F6EECF244321}">
                <p14:modId xmlns:p14="http://schemas.microsoft.com/office/powerpoint/2010/main" val="673811898"/>
              </p:ext>
            </p:extLst>
          </p:nvPr>
        </p:nvGraphicFramePr>
        <p:xfrm>
          <a:off x="1279525" y="4164013"/>
          <a:ext cx="5846763" cy="2433637"/>
        </p:xfrm>
        <a:graphic>
          <a:graphicData uri="http://schemas.openxmlformats.org/presentationml/2006/ole">
            <mc:AlternateContent xmlns:mc="http://schemas.openxmlformats.org/markup-compatibility/2006">
              <mc:Choice xmlns:v="urn:schemas-microsoft-com:vml" Requires="v">
                <p:oleObj spid="_x0000_s219248" name="Equation" r:id="rId6" imgW="2743200" imgH="1244600" progId="Equation.DSMT4">
                  <p:embed/>
                </p:oleObj>
              </mc:Choice>
              <mc:Fallback>
                <p:oleObj name="Equation" r:id="rId6" imgW="2743200" imgH="1244600" progId="Equation.DSMT4">
                  <p:embed/>
                  <p:pic>
                    <p:nvPicPr>
                      <p:cNvPr id="0" name="Picture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9525" y="4164013"/>
                        <a:ext cx="5846763" cy="2433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9" name="Object 3"/>
          <p:cNvGraphicFramePr>
            <a:graphicFrameLocks noChangeAspect="1"/>
          </p:cNvGraphicFramePr>
          <p:nvPr/>
        </p:nvGraphicFramePr>
        <p:xfrm>
          <a:off x="2266950" y="1500188"/>
          <a:ext cx="5060950" cy="2433637"/>
        </p:xfrm>
        <a:graphic>
          <a:graphicData uri="http://schemas.openxmlformats.org/presentationml/2006/ole">
            <mc:AlternateContent xmlns:mc="http://schemas.openxmlformats.org/markup-compatibility/2006">
              <mc:Choice xmlns:v="urn:schemas-microsoft-com:vml" Requires="v">
                <p:oleObj spid="_x0000_s221457" name="Equation" r:id="rId4" imgW="2374900" imgH="1244600" progId="Equation.DSMT4">
                  <p:embed/>
                </p:oleObj>
              </mc:Choice>
              <mc:Fallback>
                <p:oleObj name="Equation" r:id="rId4" imgW="2374900" imgH="1244600" progId="Equation.DSMT4">
                  <p:embed/>
                  <p:pic>
                    <p:nvPicPr>
                      <p:cNvPr id="0" name="Picture 1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6950" y="1500188"/>
                        <a:ext cx="5060950" cy="2433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3"/>
          <p:cNvGraphicFramePr>
            <a:graphicFrameLocks noChangeAspect="1"/>
          </p:cNvGraphicFramePr>
          <p:nvPr/>
        </p:nvGraphicFramePr>
        <p:xfrm>
          <a:off x="3492500" y="4019550"/>
          <a:ext cx="4032250" cy="2433638"/>
        </p:xfrm>
        <a:graphic>
          <a:graphicData uri="http://schemas.openxmlformats.org/presentationml/2006/ole">
            <mc:AlternateContent xmlns:mc="http://schemas.openxmlformats.org/markup-compatibility/2006">
              <mc:Choice xmlns:v="urn:schemas-microsoft-com:vml" Requires="v">
                <p:oleObj spid="_x0000_s221458" name="Equation" r:id="rId6" imgW="1892300" imgH="1244600" progId="Equation.DSMT4">
                  <p:embed/>
                </p:oleObj>
              </mc:Choice>
              <mc:Fallback>
                <p:oleObj name="Equation" r:id="rId6" imgW="1892300" imgH="1244600" progId="Equation.DSMT4">
                  <p:embed/>
                  <p:pic>
                    <p:nvPicPr>
                      <p:cNvPr id="0" name="Picture 10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2500" y="4019550"/>
                        <a:ext cx="4032250" cy="2433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nvGraphicFramePr>
        <p:xfrm>
          <a:off x="3563938" y="1557338"/>
          <a:ext cx="3671887" cy="331787"/>
        </p:xfrm>
        <a:graphic>
          <a:graphicData uri="http://schemas.openxmlformats.org/presentationml/2006/ole">
            <mc:AlternateContent xmlns:mc="http://schemas.openxmlformats.org/markup-compatibility/2006">
              <mc:Choice xmlns:v="urn:schemas-microsoft-com:vml" Requires="v">
                <p:oleObj spid="_x0000_s221459" name="Equation" r:id="rId8" imgW="1943100" imgH="228600" progId="Equation.DSMT4">
                  <p:embed/>
                </p:oleObj>
              </mc:Choice>
              <mc:Fallback>
                <p:oleObj name="Equation" r:id="rId8" imgW="1943100" imgH="228600" progId="Equation.DSMT4">
                  <p:embed/>
                  <p:pic>
                    <p:nvPicPr>
                      <p:cNvPr id="0" name="Picture 10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3938" y="1557338"/>
                        <a:ext cx="3671887" cy="331787"/>
                      </a:xfrm>
                      <a:prstGeom prst="rect">
                        <a:avLst/>
                      </a:prstGeom>
                      <a:solidFill>
                        <a:schemeClr val="accent1"/>
                      </a:solidFill>
                    </p:spPr>
                  </p:pic>
                </p:oleObj>
              </mc:Fallback>
            </mc:AlternateContent>
          </a:graphicData>
        </a:graphic>
      </p:graphicFrame>
      <p:graphicFrame>
        <p:nvGraphicFramePr>
          <p:cNvPr id="7" name="对象 6"/>
          <p:cNvGraphicFramePr>
            <a:graphicFrameLocks noChangeAspect="1"/>
          </p:cNvGraphicFramePr>
          <p:nvPr/>
        </p:nvGraphicFramePr>
        <p:xfrm>
          <a:off x="6948488" y="1557338"/>
          <a:ext cx="287337" cy="2276475"/>
        </p:xfrm>
        <a:graphic>
          <a:graphicData uri="http://schemas.openxmlformats.org/presentationml/2006/ole">
            <mc:AlternateContent xmlns:mc="http://schemas.openxmlformats.org/markup-compatibility/2006">
              <mc:Choice xmlns:v="urn:schemas-microsoft-com:vml" Requires="v">
                <p:oleObj spid="_x0000_s221460" name="Equation" r:id="rId10" imgW="1943100" imgH="228600" progId="Equation.DSMT4">
                  <p:embed/>
                </p:oleObj>
              </mc:Choice>
              <mc:Fallback>
                <p:oleObj name="Equation" r:id="rId10" imgW="1943100" imgH="228600" progId="Equation.DSMT4">
                  <p:embed/>
                  <p:pic>
                    <p:nvPicPr>
                      <p:cNvPr id="0" name="Picture 10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8488" y="1557338"/>
                        <a:ext cx="287337" cy="2276475"/>
                      </a:xfrm>
                      <a:prstGeom prst="rect">
                        <a:avLst/>
                      </a:prstGeom>
                      <a:solidFill>
                        <a:schemeClr val="accent1"/>
                      </a:solidFill>
                    </p:spPr>
                  </p:pic>
                </p:oleObj>
              </mc:Fallback>
            </mc:AlternateContent>
          </a:graphicData>
        </a:graphic>
      </p:graphicFrame>
      <p:graphicFrame>
        <p:nvGraphicFramePr>
          <p:cNvPr id="10" name="Object 3"/>
          <p:cNvGraphicFramePr>
            <a:graphicFrameLocks noChangeAspect="1"/>
          </p:cNvGraphicFramePr>
          <p:nvPr/>
        </p:nvGraphicFramePr>
        <p:xfrm>
          <a:off x="1619250" y="4941888"/>
          <a:ext cx="1893888" cy="471487"/>
        </p:xfrm>
        <a:graphic>
          <a:graphicData uri="http://schemas.openxmlformats.org/presentationml/2006/ole">
            <mc:AlternateContent xmlns:mc="http://schemas.openxmlformats.org/markup-compatibility/2006">
              <mc:Choice xmlns:v="urn:schemas-microsoft-com:vml" Requires="v">
                <p:oleObj spid="_x0000_s221461" name="Equation" r:id="rId11" imgW="888614" imgH="241195" progId="Equation.DSMT4">
                  <p:embed/>
                </p:oleObj>
              </mc:Choice>
              <mc:Fallback>
                <p:oleObj name="Equation" r:id="rId11" imgW="888614" imgH="241195" progId="Equation.DSMT4">
                  <p:embed/>
                  <p:pic>
                    <p:nvPicPr>
                      <p:cNvPr id="0" name="Picture 10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9250" y="4941888"/>
                        <a:ext cx="1893888"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xit" presetSubtype="0" fill="hold" nodeType="clickEffect">
                                  <p:stCondLst>
                                    <p:cond delay="0"/>
                                  </p:stCondLst>
                                  <p:childTnLst>
                                    <p:set>
                                      <p:cBhvr>
                                        <p:cTn id="31" dur="1" fill="hold">
                                          <p:stCondLst>
                                            <p:cond delay="0"/>
                                          </p:stCondLst>
                                        </p:cTn>
                                        <p:tgtEl>
                                          <p:spTgt spid="6"/>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xit" presetSubtype="0" fill="hold" nodeType="clickEffect">
                                  <p:stCondLst>
                                    <p:cond delay="0"/>
                                  </p:stCondLst>
                                  <p:childTnLst>
                                    <p:set>
                                      <p:cBhvr>
                                        <p:cTn id="35"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5" name="Object 3"/>
          <p:cNvGraphicFramePr>
            <a:graphicFrameLocks noChangeAspect="1"/>
          </p:cNvGraphicFramePr>
          <p:nvPr/>
        </p:nvGraphicFramePr>
        <p:xfrm>
          <a:off x="1631950" y="1196975"/>
          <a:ext cx="5900738" cy="2433638"/>
        </p:xfrm>
        <a:graphic>
          <a:graphicData uri="http://schemas.openxmlformats.org/presentationml/2006/ole">
            <mc:AlternateContent xmlns:mc="http://schemas.openxmlformats.org/markup-compatibility/2006">
              <mc:Choice xmlns:v="urn:schemas-microsoft-com:vml" Requires="v">
                <p:oleObj spid="_x0000_s223341" name="Equation" r:id="rId4" imgW="2768600" imgH="1244600" progId="Equation.DSMT4">
                  <p:embed/>
                </p:oleObj>
              </mc:Choice>
              <mc:Fallback>
                <p:oleObj name="Equation" r:id="rId4" imgW="2768600" imgH="1244600" progId="Equation.DSMT4">
                  <p:embed/>
                  <p:pic>
                    <p:nvPicPr>
                      <p:cNvPr id="0"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1950" y="1196975"/>
                        <a:ext cx="5900738" cy="2433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p:cNvGraphicFramePr>
            <a:graphicFrameLocks noChangeAspect="1"/>
          </p:cNvGraphicFramePr>
          <p:nvPr/>
        </p:nvGraphicFramePr>
        <p:xfrm>
          <a:off x="1619250" y="3894138"/>
          <a:ext cx="4276725" cy="471487"/>
        </p:xfrm>
        <a:graphic>
          <a:graphicData uri="http://schemas.openxmlformats.org/presentationml/2006/ole">
            <mc:AlternateContent xmlns:mc="http://schemas.openxmlformats.org/markup-compatibility/2006">
              <mc:Choice xmlns:v="urn:schemas-microsoft-com:vml" Requires="v">
                <p:oleObj spid="_x0000_s223342" name="Equation" r:id="rId6" imgW="2006600" imgH="241300" progId="Equation.DSMT4">
                  <p:embed/>
                </p:oleObj>
              </mc:Choice>
              <mc:Fallback>
                <p:oleObj name="Equation" r:id="rId6" imgW="2006600" imgH="241300" progId="Equation.DSMT4">
                  <p:embed/>
                  <p:pic>
                    <p:nvPicPr>
                      <p:cNvPr id="0" name="Picture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9250" y="3894138"/>
                        <a:ext cx="4276725"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3.1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行列式的定义</a:t>
            </a:r>
          </a:p>
        </p:txBody>
      </p:sp>
      <p:graphicFrame>
        <p:nvGraphicFramePr>
          <p:cNvPr id="9" name="Object 3"/>
          <p:cNvGraphicFramePr>
            <a:graphicFrameLocks noChangeAspect="1"/>
          </p:cNvGraphicFramePr>
          <p:nvPr>
            <p:extLst>
              <p:ext uri="{D42A27DB-BD31-4B8C-83A1-F6EECF244321}">
                <p14:modId xmlns:p14="http://schemas.microsoft.com/office/powerpoint/2010/main" val="1408699058"/>
              </p:ext>
            </p:extLst>
          </p:nvPr>
        </p:nvGraphicFramePr>
        <p:xfrm>
          <a:off x="2483710" y="1484730"/>
          <a:ext cx="4352925" cy="2168525"/>
        </p:xfrm>
        <a:graphic>
          <a:graphicData uri="http://schemas.openxmlformats.org/presentationml/2006/ole">
            <mc:AlternateContent xmlns:mc="http://schemas.openxmlformats.org/markup-compatibility/2006">
              <mc:Choice xmlns:v="urn:schemas-microsoft-com:vml" Requires="v">
                <p:oleObj spid="_x0000_s41026" name="Equation" r:id="rId4" imgW="2044700" imgH="1003300" progId="Equation.DSMT4">
                  <p:embed/>
                </p:oleObj>
              </mc:Choice>
              <mc:Fallback>
                <p:oleObj name="Equation" r:id="rId4" imgW="2044700" imgH="1003300" progId="Equation.DSMT4">
                  <p:embed/>
                  <p:pic>
                    <p:nvPicPr>
                      <p:cNvPr id="0" name="Picture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3710" y="1484730"/>
                        <a:ext cx="4352925" cy="21685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sp>
        <p:nvSpPr>
          <p:cNvPr id="273411" name="Text Box 3"/>
          <p:cNvSpPr txBox="1">
            <a:spLocks noChangeArrowheads="1"/>
          </p:cNvSpPr>
          <p:nvPr/>
        </p:nvSpPr>
        <p:spPr bwMode="auto">
          <a:xfrm>
            <a:off x="971550" y="1052513"/>
            <a:ext cx="69881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例</a:t>
            </a:r>
            <a:r>
              <a:rPr lang="en-US" altLang="zh-CN" sz="2800" b="0">
                <a:solidFill>
                  <a:schemeClr val="tx1"/>
                </a:solidFill>
                <a:latin typeface="Times New Roman" panose="02020603050405020304" pitchFamily="18" charset="0"/>
                <a:ea typeface="华文新魏" panose="02010800040101010101" pitchFamily="2" charset="-122"/>
              </a:rPr>
              <a:t>3.3.4 </a:t>
            </a:r>
            <a:r>
              <a:rPr lang="zh-CN" altLang="en-US" sz="2800" b="0">
                <a:solidFill>
                  <a:schemeClr val="tx1"/>
                </a:solidFill>
                <a:latin typeface="Times New Roman" panose="02020603050405020304" pitchFamily="18" charset="0"/>
                <a:ea typeface="华文新魏" panose="02010800040101010101" pitchFamily="2" charset="-122"/>
              </a:rPr>
              <a:t>证明</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若</a:t>
            </a:r>
            <a:r>
              <a:rPr lang="en-US" altLang="zh-CN" sz="2800" b="0" i="1">
                <a:solidFill>
                  <a:schemeClr val="tx1"/>
                </a:solidFill>
                <a:latin typeface="Times New Roman" panose="02020603050405020304" pitchFamily="18" charset="0"/>
                <a:ea typeface="华文新魏" panose="02010800040101010101" pitchFamily="2" charset="-122"/>
              </a:rPr>
              <a:t>a</a:t>
            </a:r>
            <a:r>
              <a:rPr lang="en-US" altLang="zh-CN" sz="2800" b="0" baseline="-25000">
                <a:solidFill>
                  <a:schemeClr val="tx1"/>
                </a:solidFill>
                <a:latin typeface="Times New Roman" panose="02020603050405020304" pitchFamily="18" charset="0"/>
                <a:ea typeface="华文新魏" panose="02010800040101010101" pitchFamily="2" charset="-122"/>
              </a:rPr>
              <a:t>1</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rPr>
              <a:t>a</a:t>
            </a:r>
            <a:r>
              <a:rPr lang="en-US" altLang="zh-CN" sz="2800" b="0" baseline="-25000">
                <a:solidFill>
                  <a:schemeClr val="tx1"/>
                </a:solidFill>
                <a:latin typeface="Times New Roman" panose="02020603050405020304" pitchFamily="18" charset="0"/>
                <a:ea typeface="华文新魏" panose="02010800040101010101" pitchFamily="2" charset="-122"/>
              </a:rPr>
              <a:t>2</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MT Extra" panose="05050102010205020202" pitchFamily="18" charset="2"/>
              </a:rPr>
              <a:t></a:t>
            </a:r>
            <a:r>
              <a:rPr lang="en-US" altLang="zh-CN" sz="2800" b="0">
                <a:solidFill>
                  <a:schemeClr val="tx1"/>
                </a:solidFill>
                <a:latin typeface="Times New Roman" panose="02020603050405020304" pitchFamily="18" charset="0"/>
                <a:ea typeface="华文新魏" panose="02010800040101010101" pitchFamily="2" charset="-122"/>
              </a:rPr>
              <a:t>, </a:t>
            </a:r>
            <a:r>
              <a:rPr lang="en-US" altLang="zh-CN" sz="2800" b="0" i="1">
                <a:solidFill>
                  <a:schemeClr val="tx1"/>
                </a:solidFill>
                <a:latin typeface="Times New Roman" panose="02020603050405020304" pitchFamily="18" charset="0"/>
                <a:ea typeface="华文新魏" panose="02010800040101010101" pitchFamily="2" charset="-122"/>
              </a:rPr>
              <a:t>a</a:t>
            </a:r>
            <a:r>
              <a:rPr lang="en-US" altLang="zh-CN" sz="2800" b="0" i="1" baseline="-25000">
                <a:solidFill>
                  <a:schemeClr val="tx1"/>
                </a:solidFill>
                <a:latin typeface="Times New Roman" panose="02020603050405020304" pitchFamily="18" charset="0"/>
                <a:ea typeface="华文新魏" panose="02010800040101010101" pitchFamily="2" charset="-122"/>
              </a:rPr>
              <a:t>n</a:t>
            </a:r>
            <a:r>
              <a:rPr lang="zh-CN" altLang="en-US" sz="2800" b="0">
                <a:solidFill>
                  <a:schemeClr val="tx1"/>
                </a:solidFill>
                <a:latin typeface="Times New Roman" panose="02020603050405020304" pitchFamily="18" charset="0"/>
                <a:ea typeface="华文新魏" panose="02010800040101010101" pitchFamily="2" charset="-122"/>
              </a:rPr>
              <a:t>均不为零</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则</a:t>
            </a:r>
            <a:endParaRPr lang="en-US" altLang="zh-CN" sz="2800" b="0">
              <a:solidFill>
                <a:schemeClr val="tx1"/>
              </a:solidFill>
              <a:latin typeface="Times New Roman" panose="02020603050405020304" pitchFamily="18" charset="0"/>
              <a:ea typeface="华文新魏" panose="02010800040101010101" pitchFamily="2" charset="-122"/>
            </a:endParaRPr>
          </a:p>
        </p:txBody>
      </p:sp>
      <p:graphicFrame>
        <p:nvGraphicFramePr>
          <p:cNvPr id="2" name="Object 3"/>
          <p:cNvGraphicFramePr>
            <a:graphicFrameLocks noChangeAspect="1"/>
          </p:cNvGraphicFramePr>
          <p:nvPr/>
        </p:nvGraphicFramePr>
        <p:xfrm>
          <a:off x="1619250" y="1700213"/>
          <a:ext cx="6789738" cy="3246437"/>
        </p:xfrm>
        <a:graphic>
          <a:graphicData uri="http://schemas.openxmlformats.org/presentationml/2006/ole">
            <mc:AlternateContent xmlns:mc="http://schemas.openxmlformats.org/markup-compatibility/2006">
              <mc:Choice xmlns:v="urn:schemas-microsoft-com:vml" Requires="v">
                <p:oleObj spid="_x0000_s225392" name="Equation" r:id="rId4" imgW="3187700" imgH="1498600" progId="Equation.DSMT4">
                  <p:embed/>
                </p:oleObj>
              </mc:Choice>
              <mc:Fallback>
                <p:oleObj name="Equation" r:id="rId4" imgW="3187700" imgH="1498600" progId="Equation.DSMT4">
                  <p:embed/>
                  <p:pic>
                    <p:nvPicPr>
                      <p:cNvPr id="0" name="Picture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1700213"/>
                        <a:ext cx="6789738" cy="324643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 name="Object 3"/>
          <p:cNvGraphicFramePr>
            <a:graphicFrameLocks noChangeAspect="1"/>
          </p:cNvGraphicFramePr>
          <p:nvPr/>
        </p:nvGraphicFramePr>
        <p:xfrm>
          <a:off x="2090738" y="5157788"/>
          <a:ext cx="3273425" cy="1128712"/>
        </p:xfrm>
        <a:graphic>
          <a:graphicData uri="http://schemas.openxmlformats.org/presentationml/2006/ole">
            <mc:AlternateContent xmlns:mc="http://schemas.openxmlformats.org/markup-compatibility/2006">
              <mc:Choice xmlns:v="urn:schemas-microsoft-com:vml" Requires="v">
                <p:oleObj spid="_x0000_s225393" name="Equation" r:id="rId6" imgW="1536700" imgH="520700" progId="Equation.DSMT4">
                  <p:embed/>
                </p:oleObj>
              </mc:Choice>
              <mc:Fallback>
                <p:oleObj name="Equation" r:id="rId6" imgW="1536700" imgH="520700" progId="Equation.DSMT4">
                  <p:embed/>
                  <p:pic>
                    <p:nvPicPr>
                      <p:cNvPr id="0" name="Picture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0738" y="5157788"/>
                        <a:ext cx="3273425" cy="11287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2" name="Object 3"/>
          <p:cNvGraphicFramePr>
            <a:graphicFrameLocks noChangeAspect="1"/>
          </p:cNvGraphicFramePr>
          <p:nvPr/>
        </p:nvGraphicFramePr>
        <p:xfrm>
          <a:off x="1916113" y="1052513"/>
          <a:ext cx="6194425" cy="2881312"/>
        </p:xfrm>
        <a:graphic>
          <a:graphicData uri="http://schemas.openxmlformats.org/presentationml/2006/ole">
            <mc:AlternateContent xmlns:mc="http://schemas.openxmlformats.org/markup-compatibility/2006">
              <mc:Choice xmlns:v="urn:schemas-microsoft-com:vml" Requires="v">
                <p:oleObj spid="_x0000_s227437" name="Equation" r:id="rId4" imgW="2908300" imgH="1498600" progId="Equation.DSMT4">
                  <p:embed/>
                </p:oleObj>
              </mc:Choice>
              <mc:Fallback>
                <p:oleObj name="Equation" r:id="rId4" imgW="2908300" imgH="1498600" progId="Equation.DSMT4">
                  <p:embed/>
                  <p:pic>
                    <p:nvPicPr>
                      <p:cNvPr id="0"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6113" y="1052513"/>
                        <a:ext cx="6194425" cy="2881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nvGraphicFramePr>
        <p:xfrm>
          <a:off x="2395538" y="3933825"/>
          <a:ext cx="3976687" cy="2808288"/>
        </p:xfrm>
        <a:graphic>
          <a:graphicData uri="http://schemas.openxmlformats.org/presentationml/2006/ole">
            <mc:AlternateContent xmlns:mc="http://schemas.openxmlformats.org/markup-compatibility/2006">
              <mc:Choice xmlns:v="urn:schemas-microsoft-com:vml" Requires="v">
                <p:oleObj spid="_x0000_s227438" name="Equation" r:id="rId6" imgW="1866900" imgH="1498600" progId="Equation.DSMT4">
                  <p:embed/>
                </p:oleObj>
              </mc:Choice>
              <mc:Fallback>
                <p:oleObj name="Equation" r:id="rId6" imgW="1866900" imgH="1498600" progId="Equation.DSMT4">
                  <p:embed/>
                  <p:pic>
                    <p:nvPicPr>
                      <p:cNvPr id="0" name="Picture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5538" y="3933825"/>
                        <a:ext cx="3976687" cy="2808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sp>
        <p:nvSpPr>
          <p:cNvPr id="273411" name="Text Box 3"/>
          <p:cNvSpPr txBox="1">
            <a:spLocks noChangeArrowheads="1"/>
          </p:cNvSpPr>
          <p:nvPr/>
        </p:nvSpPr>
        <p:spPr bwMode="auto">
          <a:xfrm>
            <a:off x="971550" y="1052513"/>
            <a:ext cx="7337425"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证明思路</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对行列式的阶应用数学归纳法</a:t>
            </a:r>
            <a:r>
              <a:rPr lang="en-US" altLang="zh-CN" sz="2800" b="0">
                <a:solidFill>
                  <a:schemeClr val="tx1"/>
                </a:solidFill>
                <a:latin typeface="Times New Roman" panose="02020603050405020304" pitchFamily="18" charset="0"/>
                <a:ea typeface="华文新魏" panose="02010800040101010101" pitchFamily="2" charset="-122"/>
              </a:rPr>
              <a:t>)</a:t>
            </a:r>
            <a:endParaRPr lang="zh-CN" altLang="en-US" sz="2800" b="0">
              <a:solidFill>
                <a:schemeClr val="tx1"/>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当</a:t>
            </a:r>
            <a:r>
              <a:rPr lang="en-US" altLang="zh-CN" sz="2800" b="0" i="1">
                <a:solidFill>
                  <a:schemeClr val="tx1"/>
                </a:solidFill>
                <a:latin typeface="Times New Roman" panose="02020603050405020304" pitchFamily="18" charset="0"/>
                <a:ea typeface="华文新魏" panose="02010800040101010101" pitchFamily="2" charset="-122"/>
              </a:rPr>
              <a:t>n</a:t>
            </a:r>
            <a:r>
              <a:rPr lang="en-US" altLang="zh-CN" sz="1000" b="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1</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时</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endParaRPr lang="en-US" altLang="zh-CN" sz="2800" b="0">
              <a:solidFill>
                <a:schemeClr val="tx1"/>
              </a:solidFill>
              <a:latin typeface="Times New Roman" panose="02020603050405020304" pitchFamily="18" charset="0"/>
              <a:ea typeface="华文新魏" panose="02010800040101010101" pitchFamily="2" charset="-122"/>
            </a:endParaRPr>
          </a:p>
        </p:txBody>
      </p:sp>
      <p:graphicFrame>
        <p:nvGraphicFramePr>
          <p:cNvPr id="2" name="对象 1"/>
          <p:cNvGraphicFramePr>
            <a:graphicFrameLocks noChangeAspect="1"/>
          </p:cNvGraphicFramePr>
          <p:nvPr/>
        </p:nvGraphicFramePr>
        <p:xfrm>
          <a:off x="3000375" y="2244725"/>
          <a:ext cx="3516313" cy="1127125"/>
        </p:xfrm>
        <a:graphic>
          <a:graphicData uri="http://schemas.openxmlformats.org/presentationml/2006/ole">
            <mc:AlternateContent xmlns:mc="http://schemas.openxmlformats.org/markup-compatibility/2006">
              <mc:Choice xmlns:v="urn:schemas-microsoft-com:vml" Requires="v">
                <p:oleObj spid="_x0000_s229487" name="Equation" r:id="rId4" imgW="1651000" imgH="520700" progId="Equation.DSMT4">
                  <p:embed/>
                </p:oleObj>
              </mc:Choice>
              <mc:Fallback>
                <p:oleObj name="Equation" r:id="rId4" imgW="1651000" imgH="520700" progId="Equation.DSMT4">
                  <p:embed/>
                  <p:pic>
                    <p:nvPicPr>
                      <p:cNvPr id="0" name="Picture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0375" y="2244725"/>
                        <a:ext cx="3516313" cy="11271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5" name="Text Box 3"/>
          <p:cNvSpPr txBox="1">
            <a:spLocks noChangeArrowheads="1"/>
          </p:cNvSpPr>
          <p:nvPr/>
        </p:nvSpPr>
        <p:spPr bwMode="auto">
          <a:xfrm>
            <a:off x="971550" y="3284538"/>
            <a:ext cx="4962525"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即结论</a:t>
            </a:r>
            <a:r>
              <a:rPr lang="en-US" altLang="zh-CN" sz="2800" b="0" i="1">
                <a:solidFill>
                  <a:schemeClr val="tx1"/>
                </a:solidFill>
                <a:latin typeface="Times New Roman" panose="02020603050405020304" pitchFamily="18" charset="0"/>
                <a:ea typeface="华文新魏" panose="02010800040101010101" pitchFamily="2" charset="-122"/>
              </a:rPr>
              <a:t>n</a:t>
            </a:r>
            <a:r>
              <a:rPr lang="en-US" altLang="zh-CN" sz="1000" b="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1</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时成立</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假设</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n</a:t>
            </a:r>
            <a:r>
              <a:rPr lang="en-US" altLang="zh-CN" sz="10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k</a:t>
            </a:r>
            <a:r>
              <a:rPr lang="en-US" altLang="zh-CN" sz="10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1</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时定理成立</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即</a:t>
            </a:r>
            <a:endParaRPr lang="en-US" altLang="zh-CN" sz="2800" b="0">
              <a:solidFill>
                <a:schemeClr val="tx1"/>
              </a:solidFill>
              <a:latin typeface="Times New Roman" panose="02020603050405020304" pitchFamily="18" charset="0"/>
              <a:ea typeface="华文新魏" panose="02010800040101010101" pitchFamily="2" charset="-122"/>
            </a:endParaRPr>
          </a:p>
        </p:txBody>
      </p:sp>
      <p:graphicFrame>
        <p:nvGraphicFramePr>
          <p:cNvPr id="3" name="对象 2"/>
          <p:cNvGraphicFramePr>
            <a:graphicFrameLocks noChangeAspect="1"/>
          </p:cNvGraphicFramePr>
          <p:nvPr/>
        </p:nvGraphicFramePr>
        <p:xfrm>
          <a:off x="2771775" y="4524375"/>
          <a:ext cx="4167188" cy="1128713"/>
        </p:xfrm>
        <a:graphic>
          <a:graphicData uri="http://schemas.openxmlformats.org/presentationml/2006/ole">
            <mc:AlternateContent xmlns:mc="http://schemas.openxmlformats.org/markup-compatibility/2006">
              <mc:Choice xmlns:v="urn:schemas-microsoft-com:vml" Requires="v">
                <p:oleObj spid="_x0000_s229488" name="Equation" r:id="rId6" imgW="1955800" imgH="520700" progId="Equation.DSMT4">
                  <p:embed/>
                </p:oleObj>
              </mc:Choice>
              <mc:Fallback>
                <p:oleObj name="Equation" r:id="rId6" imgW="1955800" imgH="520700" progId="Equation.DSMT4">
                  <p:embed/>
                  <p:pic>
                    <p:nvPicPr>
                      <p:cNvPr id="0" name="Picture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775" y="4524375"/>
                        <a:ext cx="4167188" cy="11287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1" end="1"/>
                                            </p:txEl>
                                          </p:spTgt>
                                        </p:tgtEl>
                                        <p:attrNameLst>
                                          <p:attrName>style.visibility</p:attrName>
                                        </p:attrNameLst>
                                      </p:cBhvr>
                                      <p:to>
                                        <p:strVal val="visible"/>
                                      </p:to>
                                    </p:set>
                                    <p:animEffect transition="in" filter="wipe(left)">
                                      <p:cBhvr>
                                        <p:cTn id="12" dur="1000"/>
                                        <p:tgtEl>
                                          <p:spTgt spid="273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wipe(left)">
                                      <p:cBhvr>
                                        <p:cTn id="22" dur="1000"/>
                                        <p:tgtEl>
                                          <p:spTgt spid="5">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wipe(left)">
                                      <p:cBhvr>
                                        <p:cTn id="27" dur="1000"/>
                                        <p:tgtEl>
                                          <p:spTgt spid="5">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sp>
        <p:nvSpPr>
          <p:cNvPr id="273411" name="Text Box 3"/>
          <p:cNvSpPr txBox="1">
            <a:spLocks noChangeArrowheads="1"/>
          </p:cNvSpPr>
          <p:nvPr/>
        </p:nvSpPr>
        <p:spPr bwMode="auto">
          <a:xfrm>
            <a:off x="971550" y="1052513"/>
            <a:ext cx="275907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对</a:t>
            </a:r>
            <a:r>
              <a:rPr lang="en-US" altLang="zh-CN" sz="2800" b="0" i="1">
                <a:solidFill>
                  <a:schemeClr val="tx1"/>
                </a:solidFill>
                <a:latin typeface="Times New Roman" panose="02020603050405020304" pitchFamily="18" charset="0"/>
                <a:ea typeface="华文新魏" panose="02010800040101010101" pitchFamily="2" charset="-122"/>
              </a:rPr>
              <a:t>n</a:t>
            </a:r>
            <a:r>
              <a:rPr lang="en-US" altLang="zh-CN" sz="1000" b="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k</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由于</a:t>
            </a:r>
            <a:endParaRPr lang="en-US" altLang="zh-CN" sz="2800" b="0">
              <a:solidFill>
                <a:schemeClr val="tx1"/>
              </a:solidFill>
              <a:latin typeface="Times New Roman" panose="02020603050405020304" pitchFamily="18" charset="0"/>
              <a:ea typeface="华文新魏" panose="02010800040101010101" pitchFamily="2" charset="-122"/>
            </a:endParaRPr>
          </a:p>
        </p:txBody>
      </p:sp>
      <p:graphicFrame>
        <p:nvGraphicFramePr>
          <p:cNvPr id="2" name="对象 1"/>
          <p:cNvGraphicFramePr>
            <a:graphicFrameLocks noChangeAspect="1"/>
          </p:cNvGraphicFramePr>
          <p:nvPr/>
        </p:nvGraphicFramePr>
        <p:xfrm>
          <a:off x="1619250" y="1738313"/>
          <a:ext cx="6789738" cy="3246437"/>
        </p:xfrm>
        <a:graphic>
          <a:graphicData uri="http://schemas.openxmlformats.org/presentationml/2006/ole">
            <mc:AlternateContent xmlns:mc="http://schemas.openxmlformats.org/markup-compatibility/2006">
              <mc:Choice xmlns:v="urn:schemas-microsoft-com:vml" Requires="v">
                <p:oleObj spid="_x0000_s231641" name="Equation" r:id="rId4" imgW="3187700" imgH="1498600" progId="Equation.DSMT4">
                  <p:embed/>
                </p:oleObj>
              </mc:Choice>
              <mc:Fallback>
                <p:oleObj name="Equation" r:id="rId4" imgW="3187700" imgH="1498600" progId="Equation.DSMT4">
                  <p:embed/>
                  <p:pic>
                    <p:nvPicPr>
                      <p:cNvPr id="0"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1738313"/>
                        <a:ext cx="6789738" cy="324643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231448" name="Object 24"/>
          <p:cNvGraphicFramePr>
            <a:graphicFrameLocks noChangeAspect="1"/>
          </p:cNvGraphicFramePr>
          <p:nvPr/>
        </p:nvGraphicFramePr>
        <p:xfrm>
          <a:off x="7506090" y="3933590"/>
          <a:ext cx="738420" cy="431540"/>
        </p:xfrm>
        <a:graphic>
          <a:graphicData uri="http://schemas.openxmlformats.org/presentationml/2006/ole">
            <mc:AlternateContent xmlns:mc="http://schemas.openxmlformats.org/markup-compatibility/2006">
              <mc:Choice xmlns:v="urn:schemas-microsoft-com:vml" Requires="v">
                <p:oleObj spid="_x0000_s231642" name="Equation" r:id="rId6" imgW="329914" imgH="177646" progId="Equation.DSMT4">
                  <p:embed/>
                </p:oleObj>
              </mc:Choice>
              <mc:Fallback>
                <p:oleObj name="Equation" r:id="rId6" imgW="329914" imgH="177646" progId="Equation.DSMT4">
                  <p:embed/>
                  <p:pic>
                    <p:nvPicPr>
                      <p:cNvPr id="0" name="Picture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6090" y="3933590"/>
                        <a:ext cx="738420" cy="431540"/>
                      </a:xfrm>
                      <a:prstGeom prst="rect">
                        <a:avLst/>
                      </a:prstGeom>
                      <a:solidFill>
                        <a:schemeClr val="tx2"/>
                      </a:solidFill>
                    </p:spPr>
                  </p:pic>
                </p:oleObj>
              </mc:Fallback>
            </mc:AlternateContent>
          </a:graphicData>
        </a:graphic>
      </p:graphicFrame>
      <p:graphicFrame>
        <p:nvGraphicFramePr>
          <p:cNvPr id="231449" name="Object 25"/>
          <p:cNvGraphicFramePr>
            <a:graphicFrameLocks noChangeAspect="1"/>
          </p:cNvGraphicFramePr>
          <p:nvPr/>
        </p:nvGraphicFramePr>
        <p:xfrm>
          <a:off x="7524410" y="2853180"/>
          <a:ext cx="738187" cy="431800"/>
        </p:xfrm>
        <a:graphic>
          <a:graphicData uri="http://schemas.openxmlformats.org/presentationml/2006/ole">
            <mc:AlternateContent xmlns:mc="http://schemas.openxmlformats.org/markup-compatibility/2006">
              <mc:Choice xmlns:v="urn:schemas-microsoft-com:vml" Requires="v">
                <p:oleObj spid="_x0000_s231643" name="Equation" r:id="rId8" imgW="329914" imgH="177646" progId="Equation.DSMT4">
                  <p:embed/>
                </p:oleObj>
              </mc:Choice>
              <mc:Fallback>
                <p:oleObj name="Equation" r:id="rId8" imgW="329914" imgH="177646" progId="Equation.DSMT4">
                  <p:embed/>
                  <p:pic>
                    <p:nvPicPr>
                      <p:cNvPr id="0" name="Picture 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4410" y="2853180"/>
                        <a:ext cx="738187" cy="431800"/>
                      </a:xfrm>
                      <a:prstGeom prst="rect">
                        <a:avLst/>
                      </a:prstGeom>
                      <a:solidFill>
                        <a:schemeClr val="tx2"/>
                      </a:solidFill>
                    </p:spPr>
                  </p:pic>
                </p:oleObj>
              </mc:Fallback>
            </mc:AlternateContent>
          </a:graphicData>
        </a:graphic>
      </p:graphicFrame>
      <p:graphicFrame>
        <p:nvGraphicFramePr>
          <p:cNvPr id="231450" name="Object 26"/>
          <p:cNvGraphicFramePr>
            <a:graphicFrameLocks noChangeAspect="1"/>
          </p:cNvGraphicFramePr>
          <p:nvPr/>
        </p:nvGraphicFramePr>
        <p:xfrm>
          <a:off x="7524410" y="2276840"/>
          <a:ext cx="738187" cy="431800"/>
        </p:xfrm>
        <a:graphic>
          <a:graphicData uri="http://schemas.openxmlformats.org/presentationml/2006/ole">
            <mc:AlternateContent xmlns:mc="http://schemas.openxmlformats.org/markup-compatibility/2006">
              <mc:Choice xmlns:v="urn:schemas-microsoft-com:vml" Requires="v">
                <p:oleObj spid="_x0000_s231644" name="Equation" r:id="rId9" imgW="329914" imgH="177646" progId="Equation.DSMT4">
                  <p:embed/>
                </p:oleObj>
              </mc:Choice>
              <mc:Fallback>
                <p:oleObj name="Equation" r:id="rId9" imgW="329914" imgH="177646" progId="Equation.DSMT4">
                  <p:embed/>
                  <p:pic>
                    <p:nvPicPr>
                      <p:cNvPr id="0" name="Picture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4410" y="2276840"/>
                        <a:ext cx="738187" cy="431800"/>
                      </a:xfrm>
                      <a:prstGeom prst="rect">
                        <a:avLst/>
                      </a:prstGeom>
                      <a:solidFill>
                        <a:schemeClr val="tx2"/>
                      </a:solidFill>
                    </p:spPr>
                  </p:pic>
                </p:oleObj>
              </mc:Fallback>
            </mc:AlternateContent>
          </a:graphicData>
        </a:graphic>
      </p:graphicFrame>
      <p:graphicFrame>
        <p:nvGraphicFramePr>
          <p:cNvPr id="231451" name="Object 27"/>
          <p:cNvGraphicFramePr>
            <a:graphicFrameLocks noChangeAspect="1"/>
          </p:cNvGraphicFramePr>
          <p:nvPr/>
        </p:nvGraphicFramePr>
        <p:xfrm>
          <a:off x="7524410" y="1773030"/>
          <a:ext cx="738187" cy="431800"/>
        </p:xfrm>
        <a:graphic>
          <a:graphicData uri="http://schemas.openxmlformats.org/presentationml/2006/ole">
            <mc:AlternateContent xmlns:mc="http://schemas.openxmlformats.org/markup-compatibility/2006">
              <mc:Choice xmlns:v="urn:schemas-microsoft-com:vml" Requires="v">
                <p:oleObj spid="_x0000_s231645" name="Equation" r:id="rId10" imgW="329914" imgH="177646" progId="Equation.DSMT4">
                  <p:embed/>
                </p:oleObj>
              </mc:Choice>
              <mc:Fallback>
                <p:oleObj name="Equation" r:id="rId10" imgW="329914" imgH="177646" progId="Equation.DSMT4">
                  <p:embed/>
                  <p:pic>
                    <p:nvPicPr>
                      <p:cNvPr id="0" name="Picture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4410" y="1773030"/>
                        <a:ext cx="738187" cy="431800"/>
                      </a:xfrm>
                      <a:prstGeom prst="rect">
                        <a:avLst/>
                      </a:prstGeom>
                      <a:solidFill>
                        <a:schemeClr val="tx2"/>
                      </a:solid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273079194"/>
              </p:ext>
            </p:extLst>
          </p:nvPr>
        </p:nvGraphicFramePr>
        <p:xfrm>
          <a:off x="2411700" y="4509150"/>
          <a:ext cx="5904820" cy="432060"/>
        </p:xfrm>
        <a:graphic>
          <a:graphicData uri="http://schemas.openxmlformats.org/presentationml/2006/ole">
            <mc:AlternateContent xmlns:mc="http://schemas.openxmlformats.org/markup-compatibility/2006">
              <mc:Choice xmlns:v="urn:schemas-microsoft-com:vml" Requires="v">
                <p:oleObj spid="_x0000_s231646" name="Equation" r:id="rId11" imgW="1943100" imgH="228600" progId="Equation.DSMT4">
                  <p:embed/>
                </p:oleObj>
              </mc:Choice>
              <mc:Fallback>
                <p:oleObj name="Equation" r:id="rId11" imgW="19431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1700" y="4509150"/>
                        <a:ext cx="5904820" cy="432060"/>
                      </a:xfrm>
                      <a:prstGeom prst="rect">
                        <a:avLst/>
                      </a:prstGeom>
                      <a:solidFill>
                        <a:schemeClr val="accent1"/>
                      </a:solid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735919907"/>
              </p:ext>
            </p:extLst>
          </p:nvPr>
        </p:nvGraphicFramePr>
        <p:xfrm>
          <a:off x="7491878" y="1773030"/>
          <a:ext cx="824642" cy="3168180"/>
        </p:xfrm>
        <a:graphic>
          <a:graphicData uri="http://schemas.openxmlformats.org/presentationml/2006/ole">
            <mc:AlternateContent xmlns:mc="http://schemas.openxmlformats.org/markup-compatibility/2006">
              <mc:Choice xmlns:v="urn:schemas-microsoft-com:vml" Requires="v">
                <p:oleObj spid="_x0000_s231647" name="Equation" r:id="rId13" imgW="1943100" imgH="228600" progId="Equation.DSMT4">
                  <p:embed/>
                </p:oleObj>
              </mc:Choice>
              <mc:Fallback>
                <p:oleObj name="Equation" r:id="rId13" imgW="19431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91878" y="1773030"/>
                        <a:ext cx="824642" cy="3168180"/>
                      </a:xfrm>
                      <a:prstGeom prst="rect">
                        <a:avLst/>
                      </a:prstGeom>
                      <a:solidFill>
                        <a:schemeClr val="accent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31451"/>
                                        </p:tgtEl>
                                        <p:attrNameLst>
                                          <p:attrName>style.visibility</p:attrName>
                                        </p:attrNameLst>
                                      </p:cBhvr>
                                      <p:to>
                                        <p:strVal val="visible"/>
                                      </p:to>
                                    </p:set>
                                    <p:animEffect transition="in" filter="wipe(left)">
                                      <p:cBhvr>
                                        <p:cTn id="35" dur="500"/>
                                        <p:tgtEl>
                                          <p:spTgt spid="23145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31450"/>
                                        </p:tgtEl>
                                        <p:attrNameLst>
                                          <p:attrName>style.visibility</p:attrName>
                                        </p:attrNameLst>
                                      </p:cBhvr>
                                      <p:to>
                                        <p:strVal val="visible"/>
                                      </p:to>
                                    </p:set>
                                    <p:animEffect transition="in" filter="wipe(left)">
                                      <p:cBhvr>
                                        <p:cTn id="40" dur="500"/>
                                        <p:tgtEl>
                                          <p:spTgt spid="23145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31449"/>
                                        </p:tgtEl>
                                        <p:attrNameLst>
                                          <p:attrName>style.visibility</p:attrName>
                                        </p:attrNameLst>
                                      </p:cBhvr>
                                      <p:to>
                                        <p:strVal val="visible"/>
                                      </p:to>
                                    </p:set>
                                    <p:animEffect transition="in" filter="wipe(left)">
                                      <p:cBhvr>
                                        <p:cTn id="45" dur="500"/>
                                        <p:tgtEl>
                                          <p:spTgt spid="23144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31448"/>
                                        </p:tgtEl>
                                        <p:attrNameLst>
                                          <p:attrName>style.visibility</p:attrName>
                                        </p:attrNameLst>
                                      </p:cBhvr>
                                      <p:to>
                                        <p:strVal val="visible"/>
                                      </p:to>
                                    </p:set>
                                    <p:animEffect transition="in" filter="wipe(left)">
                                      <p:cBhvr>
                                        <p:cTn id="50" dur="500"/>
                                        <p:tgtEl>
                                          <p:spTgt spid="231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2" name="对象 1"/>
          <p:cNvGraphicFramePr>
            <a:graphicFrameLocks noChangeAspect="1"/>
          </p:cNvGraphicFramePr>
          <p:nvPr/>
        </p:nvGraphicFramePr>
        <p:xfrm>
          <a:off x="971550" y="1052513"/>
          <a:ext cx="4752975" cy="2693987"/>
        </p:xfrm>
        <a:graphic>
          <a:graphicData uri="http://schemas.openxmlformats.org/presentationml/2006/ole">
            <mc:AlternateContent xmlns:mc="http://schemas.openxmlformats.org/markup-compatibility/2006">
              <mc:Choice xmlns:v="urn:schemas-microsoft-com:vml" Requires="v">
                <p:oleObj spid="_x0000_s1131795" name="Equation" r:id="rId4" imgW="2667000" imgH="1485900" progId="Equation.DSMT4">
                  <p:embed/>
                </p:oleObj>
              </mc:Choice>
              <mc:Fallback>
                <p:oleObj name="Equation" r:id="rId4" imgW="2667000" imgH="1485900" progId="Equation.DSMT4">
                  <p:embed/>
                  <p:pic>
                    <p:nvPicPr>
                      <p:cNvPr id="0" name="Picture 5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1052513"/>
                        <a:ext cx="4752975" cy="2693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对象 2"/>
          <p:cNvGraphicFramePr>
            <a:graphicFrameLocks noChangeAspect="1"/>
          </p:cNvGraphicFramePr>
          <p:nvPr/>
        </p:nvGraphicFramePr>
        <p:xfrm>
          <a:off x="2771775" y="3860800"/>
          <a:ext cx="5040313" cy="2801938"/>
        </p:xfrm>
        <a:graphic>
          <a:graphicData uri="http://schemas.openxmlformats.org/presentationml/2006/ole">
            <mc:AlternateContent xmlns:mc="http://schemas.openxmlformats.org/markup-compatibility/2006">
              <mc:Choice xmlns:v="urn:schemas-microsoft-com:vml" Requires="v">
                <p:oleObj spid="_x0000_s1131796" name="Equation" r:id="rId6" imgW="2743200" imgH="1498600" progId="Equation.DSMT4">
                  <p:embed/>
                </p:oleObj>
              </mc:Choice>
              <mc:Fallback>
                <p:oleObj name="Equation" r:id="rId6" imgW="2743200" imgH="1498600" progId="Equation.DSMT4">
                  <p:embed/>
                  <p:pic>
                    <p:nvPicPr>
                      <p:cNvPr id="0" name="Picture 50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775" y="3860800"/>
                        <a:ext cx="5040313" cy="2801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3"/>
          <p:cNvGraphicFramePr>
            <a:graphicFrameLocks noChangeAspect="1"/>
          </p:cNvGraphicFramePr>
          <p:nvPr/>
        </p:nvGraphicFramePr>
        <p:xfrm>
          <a:off x="5364163" y="1065213"/>
          <a:ext cx="271462" cy="347662"/>
        </p:xfrm>
        <a:graphic>
          <a:graphicData uri="http://schemas.openxmlformats.org/presentationml/2006/ole">
            <mc:AlternateContent xmlns:mc="http://schemas.openxmlformats.org/markup-compatibility/2006">
              <mc:Choice xmlns:v="urn:schemas-microsoft-com:vml" Requires="v">
                <p:oleObj spid="_x0000_s1131797" name="Equation" r:id="rId8" imgW="126725" imgH="177415" progId="Equation.DSMT4">
                  <p:embed/>
                </p:oleObj>
              </mc:Choice>
              <mc:Fallback>
                <p:oleObj name="Equation" r:id="rId8" imgW="126725" imgH="177415" progId="Equation.DSMT4">
                  <p:embed/>
                  <p:pic>
                    <p:nvPicPr>
                      <p:cNvPr id="0" name="Picture 50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64163" y="1065213"/>
                        <a:ext cx="271462" cy="347662"/>
                      </a:xfrm>
                      <a:prstGeom prst="rect">
                        <a:avLst/>
                      </a:prstGeom>
                      <a:solidFill>
                        <a:schemeClr val="tx2"/>
                      </a:solidFill>
                    </p:spPr>
                  </p:pic>
                </p:oleObj>
              </mc:Fallback>
            </mc:AlternateContent>
          </a:graphicData>
        </a:graphic>
      </p:graphicFrame>
      <p:graphicFrame>
        <p:nvGraphicFramePr>
          <p:cNvPr id="6" name="Object 3"/>
          <p:cNvGraphicFramePr>
            <a:graphicFrameLocks noChangeAspect="1"/>
          </p:cNvGraphicFramePr>
          <p:nvPr/>
        </p:nvGraphicFramePr>
        <p:xfrm>
          <a:off x="4716463" y="1065213"/>
          <a:ext cx="271462" cy="347662"/>
        </p:xfrm>
        <a:graphic>
          <a:graphicData uri="http://schemas.openxmlformats.org/presentationml/2006/ole">
            <mc:AlternateContent xmlns:mc="http://schemas.openxmlformats.org/markup-compatibility/2006">
              <mc:Choice xmlns:v="urn:schemas-microsoft-com:vml" Requires="v">
                <p:oleObj spid="_x0000_s1131798" name="Equation" r:id="rId10" imgW="126725" imgH="177415" progId="Equation.DSMT4">
                  <p:embed/>
                </p:oleObj>
              </mc:Choice>
              <mc:Fallback>
                <p:oleObj name="Equation" r:id="rId10" imgW="126725" imgH="177415" progId="Equation.DSMT4">
                  <p:embed/>
                  <p:pic>
                    <p:nvPicPr>
                      <p:cNvPr id="0" name="Picture 5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16463" y="1065213"/>
                        <a:ext cx="271462" cy="347662"/>
                      </a:xfrm>
                      <a:prstGeom prst="rect">
                        <a:avLst/>
                      </a:prstGeom>
                      <a:solidFill>
                        <a:schemeClr val="tx2"/>
                      </a:solidFill>
                    </p:spPr>
                  </p:pic>
                </p:oleObj>
              </mc:Fallback>
            </mc:AlternateContent>
          </a:graphicData>
        </a:graphic>
      </p:graphicFrame>
      <p:graphicFrame>
        <p:nvGraphicFramePr>
          <p:cNvPr id="7" name="Object 3"/>
          <p:cNvGraphicFramePr>
            <a:graphicFrameLocks noChangeAspect="1"/>
          </p:cNvGraphicFramePr>
          <p:nvPr/>
        </p:nvGraphicFramePr>
        <p:xfrm>
          <a:off x="3221038" y="1065213"/>
          <a:ext cx="271462" cy="347662"/>
        </p:xfrm>
        <a:graphic>
          <a:graphicData uri="http://schemas.openxmlformats.org/presentationml/2006/ole">
            <mc:AlternateContent xmlns:mc="http://schemas.openxmlformats.org/markup-compatibility/2006">
              <mc:Choice xmlns:v="urn:schemas-microsoft-com:vml" Requires="v">
                <p:oleObj spid="_x0000_s1131799" name="Equation" r:id="rId12" imgW="126725" imgH="177415" progId="Equation.DSMT4">
                  <p:embed/>
                </p:oleObj>
              </mc:Choice>
              <mc:Fallback>
                <p:oleObj name="Equation" r:id="rId12" imgW="126725" imgH="177415" progId="Equation.DSMT4">
                  <p:embed/>
                  <p:pic>
                    <p:nvPicPr>
                      <p:cNvPr id="0" name="Picture 5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21038" y="1065213"/>
                        <a:ext cx="271462" cy="347662"/>
                      </a:xfrm>
                      <a:prstGeom prst="rect">
                        <a:avLst/>
                      </a:prstGeom>
                      <a:solidFill>
                        <a:schemeClr val="tx2"/>
                      </a:solidFill>
                    </p:spPr>
                  </p:pic>
                </p:oleObj>
              </mc:Fallback>
            </mc:AlternateContent>
          </a:graphicData>
        </a:graphic>
      </p:graphicFrame>
      <p:graphicFrame>
        <p:nvGraphicFramePr>
          <p:cNvPr id="8" name="Object 3"/>
          <p:cNvGraphicFramePr>
            <a:graphicFrameLocks noChangeAspect="1"/>
          </p:cNvGraphicFramePr>
          <p:nvPr/>
        </p:nvGraphicFramePr>
        <p:xfrm>
          <a:off x="2339975" y="1065213"/>
          <a:ext cx="271463" cy="347662"/>
        </p:xfrm>
        <a:graphic>
          <a:graphicData uri="http://schemas.openxmlformats.org/presentationml/2006/ole">
            <mc:AlternateContent xmlns:mc="http://schemas.openxmlformats.org/markup-compatibility/2006">
              <mc:Choice xmlns:v="urn:schemas-microsoft-com:vml" Requires="v">
                <p:oleObj spid="_x0000_s1131800" name="Equation" r:id="rId13" imgW="126725" imgH="177415" progId="Equation.DSMT4">
                  <p:embed/>
                </p:oleObj>
              </mc:Choice>
              <mc:Fallback>
                <p:oleObj name="Equation" r:id="rId13" imgW="126725" imgH="177415" progId="Equation.DSMT4">
                  <p:embed/>
                  <p:pic>
                    <p:nvPicPr>
                      <p:cNvPr id="0" name="Picture 5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9975" y="1065213"/>
                        <a:ext cx="271463" cy="347662"/>
                      </a:xfrm>
                      <a:prstGeom prst="rect">
                        <a:avLst/>
                      </a:prstGeom>
                      <a:solidFill>
                        <a:schemeClr val="tx2"/>
                      </a:solidFill>
                    </p:spPr>
                  </p:pic>
                </p:oleObj>
              </mc:Fallback>
            </mc:AlternateContent>
          </a:graphicData>
        </a:graphic>
      </p:graphicFrame>
      <p:graphicFrame>
        <p:nvGraphicFramePr>
          <p:cNvPr id="9" name="Object 3"/>
          <p:cNvGraphicFramePr>
            <a:graphicFrameLocks noChangeAspect="1"/>
          </p:cNvGraphicFramePr>
          <p:nvPr/>
        </p:nvGraphicFramePr>
        <p:xfrm>
          <a:off x="5364163" y="1568450"/>
          <a:ext cx="271462" cy="347663"/>
        </p:xfrm>
        <a:graphic>
          <a:graphicData uri="http://schemas.openxmlformats.org/presentationml/2006/ole">
            <mc:AlternateContent xmlns:mc="http://schemas.openxmlformats.org/markup-compatibility/2006">
              <mc:Choice xmlns:v="urn:schemas-microsoft-com:vml" Requires="v">
                <p:oleObj spid="_x0000_s1131801" name="Equation" r:id="rId14" imgW="126725" imgH="177415" progId="Equation.DSMT4">
                  <p:embed/>
                </p:oleObj>
              </mc:Choice>
              <mc:Fallback>
                <p:oleObj name="Equation" r:id="rId14" imgW="126725" imgH="177415" progId="Equation.DSMT4">
                  <p:embed/>
                  <p:pic>
                    <p:nvPicPr>
                      <p:cNvPr id="0" name="Picture 5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163" y="1568450"/>
                        <a:ext cx="271462" cy="347663"/>
                      </a:xfrm>
                      <a:prstGeom prst="rect">
                        <a:avLst/>
                      </a:prstGeom>
                      <a:solidFill>
                        <a:schemeClr val="tx2"/>
                      </a:solidFill>
                    </p:spPr>
                  </p:pic>
                </p:oleObj>
              </mc:Fallback>
            </mc:AlternateContent>
          </a:graphicData>
        </a:graphic>
      </p:graphicFrame>
      <p:graphicFrame>
        <p:nvGraphicFramePr>
          <p:cNvPr id="10" name="Object 3"/>
          <p:cNvGraphicFramePr>
            <a:graphicFrameLocks noChangeAspect="1"/>
          </p:cNvGraphicFramePr>
          <p:nvPr/>
        </p:nvGraphicFramePr>
        <p:xfrm>
          <a:off x="5364163" y="1989138"/>
          <a:ext cx="271462" cy="347662"/>
        </p:xfrm>
        <a:graphic>
          <a:graphicData uri="http://schemas.openxmlformats.org/presentationml/2006/ole">
            <mc:AlternateContent xmlns:mc="http://schemas.openxmlformats.org/markup-compatibility/2006">
              <mc:Choice xmlns:v="urn:schemas-microsoft-com:vml" Requires="v">
                <p:oleObj spid="_x0000_s1131802" name="Equation" r:id="rId15" imgW="126725" imgH="177415" progId="Equation.DSMT4">
                  <p:embed/>
                </p:oleObj>
              </mc:Choice>
              <mc:Fallback>
                <p:oleObj name="Equation" r:id="rId15" imgW="126725" imgH="177415" progId="Equation.DSMT4">
                  <p:embed/>
                  <p:pic>
                    <p:nvPicPr>
                      <p:cNvPr id="0" name="Picture 5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163" y="1989138"/>
                        <a:ext cx="271462" cy="347662"/>
                      </a:xfrm>
                      <a:prstGeom prst="rect">
                        <a:avLst/>
                      </a:prstGeom>
                      <a:solidFill>
                        <a:schemeClr val="tx2"/>
                      </a:solidFill>
                    </p:spPr>
                  </p:pic>
                </p:oleObj>
              </mc:Fallback>
            </mc:AlternateContent>
          </a:graphicData>
        </a:graphic>
      </p:graphicFrame>
      <p:graphicFrame>
        <p:nvGraphicFramePr>
          <p:cNvPr id="11" name="Object 3"/>
          <p:cNvGraphicFramePr>
            <a:graphicFrameLocks noChangeAspect="1"/>
          </p:cNvGraphicFramePr>
          <p:nvPr/>
        </p:nvGraphicFramePr>
        <p:xfrm>
          <a:off x="5364163" y="2865438"/>
          <a:ext cx="271462" cy="347662"/>
        </p:xfrm>
        <a:graphic>
          <a:graphicData uri="http://schemas.openxmlformats.org/presentationml/2006/ole">
            <mc:AlternateContent xmlns:mc="http://schemas.openxmlformats.org/markup-compatibility/2006">
              <mc:Choice xmlns:v="urn:schemas-microsoft-com:vml" Requires="v">
                <p:oleObj spid="_x0000_s1131803" name="Equation" r:id="rId16" imgW="126725" imgH="177415" progId="Equation.DSMT4">
                  <p:embed/>
                </p:oleObj>
              </mc:Choice>
              <mc:Fallback>
                <p:oleObj name="Equation" r:id="rId16" imgW="126725" imgH="177415" progId="Equation.DSMT4">
                  <p:embed/>
                  <p:pic>
                    <p:nvPicPr>
                      <p:cNvPr id="0" name="Picture 5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163" y="2865438"/>
                        <a:ext cx="271462" cy="347662"/>
                      </a:xfrm>
                      <a:prstGeom prst="rect">
                        <a:avLst/>
                      </a:prstGeom>
                      <a:solidFill>
                        <a:schemeClr val="tx2"/>
                      </a:solidFill>
                    </p:spPr>
                  </p:pic>
                </p:oleObj>
              </mc:Fallback>
            </mc:AlternateContent>
          </a:graphicData>
        </a:graphic>
      </p:graphicFrame>
      <p:graphicFrame>
        <p:nvGraphicFramePr>
          <p:cNvPr id="12" name="Object 3"/>
          <p:cNvGraphicFramePr>
            <a:graphicFrameLocks noChangeAspect="1"/>
          </p:cNvGraphicFramePr>
          <p:nvPr/>
        </p:nvGraphicFramePr>
        <p:xfrm>
          <a:off x="4716463" y="1557338"/>
          <a:ext cx="271462" cy="347662"/>
        </p:xfrm>
        <a:graphic>
          <a:graphicData uri="http://schemas.openxmlformats.org/presentationml/2006/ole">
            <mc:AlternateContent xmlns:mc="http://schemas.openxmlformats.org/markup-compatibility/2006">
              <mc:Choice xmlns:v="urn:schemas-microsoft-com:vml" Requires="v">
                <p:oleObj spid="_x0000_s1131804" name="Equation" r:id="rId17" imgW="126725" imgH="177415" progId="Equation.DSMT4">
                  <p:embed/>
                </p:oleObj>
              </mc:Choice>
              <mc:Fallback>
                <p:oleObj name="Equation" r:id="rId17" imgW="126725" imgH="177415" progId="Equation.DSMT4">
                  <p:embed/>
                  <p:pic>
                    <p:nvPicPr>
                      <p:cNvPr id="0" name="Picture 5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16463" y="1557338"/>
                        <a:ext cx="271462" cy="347662"/>
                      </a:xfrm>
                      <a:prstGeom prst="rect">
                        <a:avLst/>
                      </a:prstGeom>
                      <a:solidFill>
                        <a:schemeClr val="tx2"/>
                      </a:solidFill>
                    </p:spPr>
                  </p:pic>
                </p:oleObj>
              </mc:Fallback>
            </mc:AlternateContent>
          </a:graphicData>
        </a:graphic>
      </p:graphicFrame>
      <p:graphicFrame>
        <p:nvGraphicFramePr>
          <p:cNvPr id="13" name="Object 3"/>
          <p:cNvGraphicFramePr>
            <a:graphicFrameLocks noChangeAspect="1"/>
          </p:cNvGraphicFramePr>
          <p:nvPr/>
        </p:nvGraphicFramePr>
        <p:xfrm>
          <a:off x="3203575" y="1568450"/>
          <a:ext cx="271463" cy="347663"/>
        </p:xfrm>
        <a:graphic>
          <a:graphicData uri="http://schemas.openxmlformats.org/presentationml/2006/ole">
            <mc:AlternateContent xmlns:mc="http://schemas.openxmlformats.org/markup-compatibility/2006">
              <mc:Choice xmlns:v="urn:schemas-microsoft-com:vml" Requires="v">
                <p:oleObj spid="_x0000_s1131805" name="Equation" r:id="rId18" imgW="126725" imgH="177415" progId="Equation.DSMT4">
                  <p:embed/>
                </p:oleObj>
              </mc:Choice>
              <mc:Fallback>
                <p:oleObj name="Equation" r:id="rId18" imgW="126725" imgH="177415" progId="Equation.DSMT4">
                  <p:embed/>
                  <p:pic>
                    <p:nvPicPr>
                      <p:cNvPr id="0" name="Picture 5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3575" y="1568450"/>
                        <a:ext cx="271463" cy="347663"/>
                      </a:xfrm>
                      <a:prstGeom prst="rect">
                        <a:avLst/>
                      </a:prstGeom>
                      <a:solidFill>
                        <a:schemeClr val="tx2"/>
                      </a:solidFill>
                    </p:spPr>
                  </p:pic>
                </p:oleObj>
              </mc:Fallback>
            </mc:AlternateContent>
          </a:graphicData>
        </a:graphic>
      </p:graphicFrame>
      <p:graphicFrame>
        <p:nvGraphicFramePr>
          <p:cNvPr id="14" name="Object 3"/>
          <p:cNvGraphicFramePr>
            <a:graphicFrameLocks noChangeAspect="1"/>
          </p:cNvGraphicFramePr>
          <p:nvPr/>
        </p:nvGraphicFramePr>
        <p:xfrm>
          <a:off x="1492250" y="1568450"/>
          <a:ext cx="271463" cy="347663"/>
        </p:xfrm>
        <a:graphic>
          <a:graphicData uri="http://schemas.openxmlformats.org/presentationml/2006/ole">
            <mc:AlternateContent xmlns:mc="http://schemas.openxmlformats.org/markup-compatibility/2006">
              <mc:Choice xmlns:v="urn:schemas-microsoft-com:vml" Requires="v">
                <p:oleObj spid="_x0000_s1131806" name="Equation" r:id="rId19" imgW="126725" imgH="177415" progId="Equation.DSMT4">
                  <p:embed/>
                </p:oleObj>
              </mc:Choice>
              <mc:Fallback>
                <p:oleObj name="Equation" r:id="rId19" imgW="126725" imgH="177415" progId="Equation.DSMT4">
                  <p:embed/>
                  <p:pic>
                    <p:nvPicPr>
                      <p:cNvPr id="0" name="Picture 5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92250" y="1568450"/>
                        <a:ext cx="271463" cy="347663"/>
                      </a:xfrm>
                      <a:prstGeom prst="rect">
                        <a:avLst/>
                      </a:prstGeom>
                      <a:solidFill>
                        <a:schemeClr val="tx2"/>
                      </a:solidFill>
                    </p:spPr>
                  </p:pic>
                </p:oleObj>
              </mc:Fallback>
            </mc:AlternateContent>
          </a:graphicData>
        </a:graphic>
      </p:graphicFrame>
      <p:graphicFrame>
        <p:nvGraphicFramePr>
          <p:cNvPr id="15" name="Object 3"/>
          <p:cNvGraphicFramePr>
            <a:graphicFrameLocks noChangeAspect="1"/>
          </p:cNvGraphicFramePr>
          <p:nvPr/>
        </p:nvGraphicFramePr>
        <p:xfrm>
          <a:off x="1492250" y="2001838"/>
          <a:ext cx="271463" cy="347662"/>
        </p:xfrm>
        <a:graphic>
          <a:graphicData uri="http://schemas.openxmlformats.org/presentationml/2006/ole">
            <mc:AlternateContent xmlns:mc="http://schemas.openxmlformats.org/markup-compatibility/2006">
              <mc:Choice xmlns:v="urn:schemas-microsoft-com:vml" Requires="v">
                <p:oleObj spid="_x0000_s1131807" name="Equation" r:id="rId20" imgW="126725" imgH="177415" progId="Equation.DSMT4">
                  <p:embed/>
                </p:oleObj>
              </mc:Choice>
              <mc:Fallback>
                <p:oleObj name="Equation" r:id="rId20" imgW="126725" imgH="177415" progId="Equation.DSMT4">
                  <p:embed/>
                  <p:pic>
                    <p:nvPicPr>
                      <p:cNvPr id="0" name="Picture 5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92250" y="2001838"/>
                        <a:ext cx="271463" cy="347662"/>
                      </a:xfrm>
                      <a:prstGeom prst="rect">
                        <a:avLst/>
                      </a:prstGeom>
                      <a:solidFill>
                        <a:schemeClr val="tx2"/>
                      </a:solidFill>
                    </p:spPr>
                  </p:pic>
                </p:oleObj>
              </mc:Fallback>
            </mc:AlternateContent>
          </a:graphicData>
        </a:graphic>
      </p:graphicFrame>
      <p:graphicFrame>
        <p:nvGraphicFramePr>
          <p:cNvPr id="16" name="Object 3"/>
          <p:cNvGraphicFramePr>
            <a:graphicFrameLocks noChangeAspect="1"/>
          </p:cNvGraphicFramePr>
          <p:nvPr/>
        </p:nvGraphicFramePr>
        <p:xfrm>
          <a:off x="2355850" y="1989138"/>
          <a:ext cx="271463" cy="347662"/>
        </p:xfrm>
        <a:graphic>
          <a:graphicData uri="http://schemas.openxmlformats.org/presentationml/2006/ole">
            <mc:AlternateContent xmlns:mc="http://schemas.openxmlformats.org/markup-compatibility/2006">
              <mc:Choice xmlns:v="urn:schemas-microsoft-com:vml" Requires="v">
                <p:oleObj spid="_x0000_s1131808" name="Equation" r:id="rId21" imgW="126725" imgH="177415" progId="Equation.DSMT4">
                  <p:embed/>
                </p:oleObj>
              </mc:Choice>
              <mc:Fallback>
                <p:oleObj name="Equation" r:id="rId21" imgW="126725" imgH="177415" progId="Equation.DSMT4">
                  <p:embed/>
                  <p:pic>
                    <p:nvPicPr>
                      <p:cNvPr id="0" name="Picture 5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55850" y="1989138"/>
                        <a:ext cx="271463" cy="347662"/>
                      </a:xfrm>
                      <a:prstGeom prst="rect">
                        <a:avLst/>
                      </a:prstGeom>
                      <a:solidFill>
                        <a:schemeClr val="tx2"/>
                      </a:solidFill>
                    </p:spPr>
                  </p:pic>
                </p:oleObj>
              </mc:Fallback>
            </mc:AlternateContent>
          </a:graphicData>
        </a:graphic>
      </p:graphicFrame>
      <p:graphicFrame>
        <p:nvGraphicFramePr>
          <p:cNvPr id="17" name="Object 3"/>
          <p:cNvGraphicFramePr>
            <a:graphicFrameLocks noChangeAspect="1"/>
          </p:cNvGraphicFramePr>
          <p:nvPr/>
        </p:nvGraphicFramePr>
        <p:xfrm>
          <a:off x="1492250" y="2873375"/>
          <a:ext cx="271463" cy="347663"/>
        </p:xfrm>
        <a:graphic>
          <a:graphicData uri="http://schemas.openxmlformats.org/presentationml/2006/ole">
            <mc:AlternateContent xmlns:mc="http://schemas.openxmlformats.org/markup-compatibility/2006">
              <mc:Choice xmlns:v="urn:schemas-microsoft-com:vml" Requires="v">
                <p:oleObj spid="_x0000_s1131809" name="Equation" r:id="rId22" imgW="126725" imgH="177415" progId="Equation.DSMT4">
                  <p:embed/>
                </p:oleObj>
              </mc:Choice>
              <mc:Fallback>
                <p:oleObj name="Equation" r:id="rId22" imgW="126725" imgH="177415" progId="Equation.DSMT4">
                  <p:embed/>
                  <p:pic>
                    <p:nvPicPr>
                      <p:cNvPr id="0" name="Picture 5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92250" y="2873375"/>
                        <a:ext cx="271463" cy="347663"/>
                      </a:xfrm>
                      <a:prstGeom prst="rect">
                        <a:avLst/>
                      </a:prstGeom>
                      <a:solidFill>
                        <a:schemeClr val="tx2"/>
                      </a:solidFill>
                    </p:spPr>
                  </p:pic>
                </p:oleObj>
              </mc:Fallback>
            </mc:AlternateContent>
          </a:graphicData>
        </a:graphic>
      </p:graphicFrame>
      <p:graphicFrame>
        <p:nvGraphicFramePr>
          <p:cNvPr id="18" name="Object 3"/>
          <p:cNvGraphicFramePr>
            <a:graphicFrameLocks noChangeAspect="1"/>
          </p:cNvGraphicFramePr>
          <p:nvPr/>
        </p:nvGraphicFramePr>
        <p:xfrm>
          <a:off x="2363788" y="2873375"/>
          <a:ext cx="271462" cy="347663"/>
        </p:xfrm>
        <a:graphic>
          <a:graphicData uri="http://schemas.openxmlformats.org/presentationml/2006/ole">
            <mc:AlternateContent xmlns:mc="http://schemas.openxmlformats.org/markup-compatibility/2006">
              <mc:Choice xmlns:v="urn:schemas-microsoft-com:vml" Requires="v">
                <p:oleObj spid="_x0000_s1131810" name="Equation" r:id="rId23" imgW="126725" imgH="177415" progId="Equation.DSMT4">
                  <p:embed/>
                </p:oleObj>
              </mc:Choice>
              <mc:Fallback>
                <p:oleObj name="Equation" r:id="rId23" imgW="126725" imgH="177415" progId="Equation.DSMT4">
                  <p:embed/>
                  <p:pic>
                    <p:nvPicPr>
                      <p:cNvPr id="0" name="Picture 5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63788" y="2873375"/>
                        <a:ext cx="271462" cy="347663"/>
                      </a:xfrm>
                      <a:prstGeom prst="rect">
                        <a:avLst/>
                      </a:prstGeom>
                      <a:solidFill>
                        <a:schemeClr val="tx2"/>
                      </a:solidFill>
                    </p:spPr>
                  </p:pic>
                </p:oleObj>
              </mc:Fallback>
            </mc:AlternateContent>
          </a:graphicData>
        </a:graphic>
      </p:graphicFrame>
      <p:graphicFrame>
        <p:nvGraphicFramePr>
          <p:cNvPr id="19" name="Object 3"/>
          <p:cNvGraphicFramePr>
            <a:graphicFrameLocks noChangeAspect="1"/>
          </p:cNvGraphicFramePr>
          <p:nvPr/>
        </p:nvGraphicFramePr>
        <p:xfrm>
          <a:off x="3227388" y="2876550"/>
          <a:ext cx="271462" cy="347663"/>
        </p:xfrm>
        <a:graphic>
          <a:graphicData uri="http://schemas.openxmlformats.org/presentationml/2006/ole">
            <mc:AlternateContent xmlns:mc="http://schemas.openxmlformats.org/markup-compatibility/2006">
              <mc:Choice xmlns:v="urn:schemas-microsoft-com:vml" Requires="v">
                <p:oleObj spid="_x0000_s1131811" name="Equation" r:id="rId24" imgW="126725" imgH="177415" progId="Equation.DSMT4">
                  <p:embed/>
                </p:oleObj>
              </mc:Choice>
              <mc:Fallback>
                <p:oleObj name="Equation" r:id="rId24" imgW="126725" imgH="177415" progId="Equation.DSMT4">
                  <p:embed/>
                  <p:pic>
                    <p:nvPicPr>
                      <p:cNvPr id="0" name="Picture 5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27388" y="2876550"/>
                        <a:ext cx="271462" cy="347663"/>
                      </a:xfrm>
                      <a:prstGeom prst="rect">
                        <a:avLst/>
                      </a:prstGeom>
                      <a:solidFill>
                        <a:schemeClr val="tx2"/>
                      </a:solidFill>
                    </p:spPr>
                  </p:pic>
                </p:oleObj>
              </mc:Fallback>
            </mc:AlternateContent>
          </a:graphicData>
        </a:graphic>
      </p:graphicFrame>
      <p:graphicFrame>
        <p:nvGraphicFramePr>
          <p:cNvPr id="20" name="Object 3"/>
          <p:cNvGraphicFramePr>
            <a:graphicFrameLocks noChangeAspect="1"/>
          </p:cNvGraphicFramePr>
          <p:nvPr/>
        </p:nvGraphicFramePr>
        <p:xfrm>
          <a:off x="1306513" y="1125538"/>
          <a:ext cx="600075" cy="446087"/>
        </p:xfrm>
        <a:graphic>
          <a:graphicData uri="http://schemas.openxmlformats.org/presentationml/2006/ole">
            <mc:AlternateContent xmlns:mc="http://schemas.openxmlformats.org/markup-compatibility/2006">
              <mc:Choice xmlns:v="urn:schemas-microsoft-com:vml" Requires="v">
                <p:oleObj spid="_x0000_s1131812" name="Equation" r:id="rId25" imgW="279400" imgH="228600" progId="Equation.DSMT4">
                  <p:embed/>
                </p:oleObj>
              </mc:Choice>
              <mc:Fallback>
                <p:oleObj name="Equation" r:id="rId25" imgW="279400" imgH="228600" progId="Equation.DSMT4">
                  <p:embed/>
                  <p:pic>
                    <p:nvPicPr>
                      <p:cNvPr id="0" name="Picture 52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306513" y="1125538"/>
                        <a:ext cx="600075" cy="446087"/>
                      </a:xfrm>
                      <a:prstGeom prst="rect">
                        <a:avLst/>
                      </a:prstGeom>
                      <a:solidFill>
                        <a:schemeClr val="tx2"/>
                      </a:solidFill>
                    </p:spPr>
                  </p:pic>
                </p:oleObj>
              </mc:Fallback>
            </mc:AlternateContent>
          </a:graphicData>
        </a:graphic>
      </p:graphicFrame>
      <p:graphicFrame>
        <p:nvGraphicFramePr>
          <p:cNvPr id="21" name="Object 3"/>
          <p:cNvGraphicFramePr>
            <a:graphicFrameLocks noChangeAspect="1"/>
          </p:cNvGraphicFramePr>
          <p:nvPr/>
        </p:nvGraphicFramePr>
        <p:xfrm>
          <a:off x="2154238" y="1484313"/>
          <a:ext cx="627062" cy="446087"/>
        </p:xfrm>
        <a:graphic>
          <a:graphicData uri="http://schemas.openxmlformats.org/presentationml/2006/ole">
            <mc:AlternateContent xmlns:mc="http://schemas.openxmlformats.org/markup-compatibility/2006">
              <mc:Choice xmlns:v="urn:schemas-microsoft-com:vml" Requires="v">
                <p:oleObj spid="_x0000_s1131813" name="Equation" r:id="rId27" imgW="291973" imgH="228501" progId="Equation.DSMT4">
                  <p:embed/>
                </p:oleObj>
              </mc:Choice>
              <mc:Fallback>
                <p:oleObj name="Equation" r:id="rId27" imgW="291973" imgH="228501" progId="Equation.DSMT4">
                  <p:embed/>
                  <p:pic>
                    <p:nvPicPr>
                      <p:cNvPr id="0" name="Picture 52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154238" y="1484313"/>
                        <a:ext cx="627062" cy="446087"/>
                      </a:xfrm>
                      <a:prstGeom prst="rect">
                        <a:avLst/>
                      </a:prstGeom>
                      <a:solidFill>
                        <a:schemeClr val="tx2"/>
                      </a:solidFill>
                    </p:spPr>
                  </p:pic>
                </p:oleObj>
              </mc:Fallback>
            </mc:AlternateContent>
          </a:graphicData>
        </a:graphic>
      </p:graphicFrame>
      <p:graphicFrame>
        <p:nvGraphicFramePr>
          <p:cNvPr id="22" name="Object 3"/>
          <p:cNvGraphicFramePr>
            <a:graphicFrameLocks noChangeAspect="1"/>
          </p:cNvGraphicFramePr>
          <p:nvPr/>
        </p:nvGraphicFramePr>
        <p:xfrm>
          <a:off x="3027363" y="1916113"/>
          <a:ext cx="627062" cy="446087"/>
        </p:xfrm>
        <a:graphic>
          <a:graphicData uri="http://schemas.openxmlformats.org/presentationml/2006/ole">
            <mc:AlternateContent xmlns:mc="http://schemas.openxmlformats.org/markup-compatibility/2006">
              <mc:Choice xmlns:v="urn:schemas-microsoft-com:vml" Requires="v">
                <p:oleObj spid="_x0000_s1131814" name="Equation" r:id="rId29" imgW="291973" imgH="228501" progId="Equation.DSMT4">
                  <p:embed/>
                </p:oleObj>
              </mc:Choice>
              <mc:Fallback>
                <p:oleObj name="Equation" r:id="rId29" imgW="291973" imgH="228501" progId="Equation.DSMT4">
                  <p:embed/>
                  <p:pic>
                    <p:nvPicPr>
                      <p:cNvPr id="0" name="Picture 52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027363" y="1916113"/>
                        <a:ext cx="627062" cy="446087"/>
                      </a:xfrm>
                      <a:prstGeom prst="rect">
                        <a:avLst/>
                      </a:prstGeom>
                      <a:solidFill>
                        <a:schemeClr val="tx2"/>
                      </a:solidFill>
                    </p:spPr>
                  </p:pic>
                </p:oleObj>
              </mc:Fallback>
            </mc:AlternateContent>
          </a:graphicData>
        </a:graphic>
      </p:graphicFrame>
      <p:graphicFrame>
        <p:nvGraphicFramePr>
          <p:cNvPr id="23" name="Object 3"/>
          <p:cNvGraphicFramePr>
            <a:graphicFrameLocks noChangeAspect="1"/>
          </p:cNvGraphicFramePr>
          <p:nvPr/>
        </p:nvGraphicFramePr>
        <p:xfrm>
          <a:off x="4475163" y="2824163"/>
          <a:ext cx="817562" cy="446087"/>
        </p:xfrm>
        <a:graphic>
          <a:graphicData uri="http://schemas.openxmlformats.org/presentationml/2006/ole">
            <mc:AlternateContent xmlns:mc="http://schemas.openxmlformats.org/markup-compatibility/2006">
              <mc:Choice xmlns:v="urn:schemas-microsoft-com:vml" Requires="v">
                <p:oleObj spid="_x0000_s1131815" name="Equation" r:id="rId31" imgW="381000" imgH="228600" progId="Equation.DSMT4">
                  <p:embed/>
                </p:oleObj>
              </mc:Choice>
              <mc:Fallback>
                <p:oleObj name="Equation" r:id="rId31" imgW="381000" imgH="228600" progId="Equation.DSMT4">
                  <p:embed/>
                  <p:pic>
                    <p:nvPicPr>
                      <p:cNvPr id="0" name="Picture 52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475163" y="2824163"/>
                        <a:ext cx="817562" cy="446087"/>
                      </a:xfrm>
                      <a:prstGeom prst="rect">
                        <a:avLst/>
                      </a:prstGeom>
                      <a:solidFill>
                        <a:schemeClr val="tx2"/>
                      </a:solidFill>
                    </p:spPr>
                  </p:pic>
                </p:oleObj>
              </mc:Fallback>
            </mc:AlternateContent>
          </a:graphicData>
        </a:graphic>
      </p:graphicFrame>
      <p:graphicFrame>
        <p:nvGraphicFramePr>
          <p:cNvPr id="24" name="Object 3"/>
          <p:cNvGraphicFramePr>
            <a:graphicFrameLocks noChangeAspect="1"/>
          </p:cNvGraphicFramePr>
          <p:nvPr/>
        </p:nvGraphicFramePr>
        <p:xfrm>
          <a:off x="4716463" y="1989138"/>
          <a:ext cx="271462" cy="347662"/>
        </p:xfrm>
        <a:graphic>
          <a:graphicData uri="http://schemas.openxmlformats.org/presentationml/2006/ole">
            <mc:AlternateContent xmlns:mc="http://schemas.openxmlformats.org/markup-compatibility/2006">
              <mc:Choice xmlns:v="urn:schemas-microsoft-com:vml" Requires="v">
                <p:oleObj spid="_x0000_s1131816" name="Equation" r:id="rId33" imgW="126725" imgH="177415" progId="Equation.DSMT4">
                  <p:embed/>
                </p:oleObj>
              </mc:Choice>
              <mc:Fallback>
                <p:oleObj name="Equation" r:id="rId33" imgW="126725" imgH="177415" progId="Equation.DSMT4">
                  <p:embed/>
                  <p:pic>
                    <p:nvPicPr>
                      <p:cNvPr id="0" name="Picture 5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16463" y="1989138"/>
                        <a:ext cx="271462" cy="347662"/>
                      </a:xfrm>
                      <a:prstGeom prst="rect">
                        <a:avLst/>
                      </a:prstGeom>
                      <a:solidFill>
                        <a:schemeClr val="tx2"/>
                      </a:solidFill>
                    </p:spPr>
                  </p:pic>
                </p:oleObj>
              </mc:Fallback>
            </mc:AlternateContent>
          </a:graphicData>
        </a:graphic>
      </p:graphicFrame>
      <p:graphicFrame>
        <p:nvGraphicFramePr>
          <p:cNvPr id="25" name="对象 24"/>
          <p:cNvGraphicFramePr>
            <a:graphicFrameLocks noChangeAspect="1"/>
          </p:cNvGraphicFramePr>
          <p:nvPr/>
        </p:nvGraphicFramePr>
        <p:xfrm>
          <a:off x="3046413" y="6237288"/>
          <a:ext cx="4694237" cy="331787"/>
        </p:xfrm>
        <a:graphic>
          <a:graphicData uri="http://schemas.openxmlformats.org/presentationml/2006/ole">
            <mc:AlternateContent xmlns:mc="http://schemas.openxmlformats.org/markup-compatibility/2006">
              <mc:Choice xmlns:v="urn:schemas-microsoft-com:vml" Requires="v">
                <p:oleObj spid="_x0000_s1131817" name="Equation" r:id="rId34" imgW="1943100" imgH="228600" progId="Equation.DSMT4">
                  <p:embed/>
                </p:oleObj>
              </mc:Choice>
              <mc:Fallback>
                <p:oleObj name="Equation" r:id="rId34" imgW="1943100" imgH="228600" progId="Equation.DSMT4">
                  <p:embed/>
                  <p:pic>
                    <p:nvPicPr>
                      <p:cNvPr id="0" name="Picture 529"/>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046413" y="6237288"/>
                        <a:ext cx="4694237" cy="331787"/>
                      </a:xfrm>
                      <a:prstGeom prst="rect">
                        <a:avLst/>
                      </a:prstGeom>
                      <a:solidFill>
                        <a:schemeClr val="accent1"/>
                      </a:solidFill>
                    </p:spPr>
                  </p:pic>
                </p:oleObj>
              </mc:Fallback>
            </mc:AlternateContent>
          </a:graphicData>
        </a:graphic>
      </p:graphicFrame>
      <p:graphicFrame>
        <p:nvGraphicFramePr>
          <p:cNvPr id="26" name="对象 25"/>
          <p:cNvGraphicFramePr>
            <a:graphicFrameLocks noChangeAspect="1"/>
          </p:cNvGraphicFramePr>
          <p:nvPr/>
        </p:nvGraphicFramePr>
        <p:xfrm>
          <a:off x="7451725" y="3932238"/>
          <a:ext cx="288925" cy="2636837"/>
        </p:xfrm>
        <a:graphic>
          <a:graphicData uri="http://schemas.openxmlformats.org/presentationml/2006/ole">
            <mc:AlternateContent xmlns:mc="http://schemas.openxmlformats.org/markup-compatibility/2006">
              <mc:Choice xmlns:v="urn:schemas-microsoft-com:vml" Requires="v">
                <p:oleObj spid="_x0000_s1131818" name="Equation" r:id="rId36" imgW="1943100" imgH="228600" progId="Equation.DSMT4">
                  <p:embed/>
                </p:oleObj>
              </mc:Choice>
              <mc:Fallback>
                <p:oleObj name="Equation" r:id="rId36" imgW="1943100" imgH="228600" progId="Equation.DSMT4">
                  <p:embed/>
                  <p:pic>
                    <p:nvPicPr>
                      <p:cNvPr id="0" name="Picture 530"/>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451725" y="3932238"/>
                        <a:ext cx="288925" cy="2636837"/>
                      </a:xfrm>
                      <a:prstGeom prst="rect">
                        <a:avLst/>
                      </a:prstGeom>
                      <a:solidFill>
                        <a:schemeClr val="accent1"/>
                      </a:solidFill>
                    </p:spPr>
                  </p:pic>
                </p:oleObj>
              </mc:Fallback>
            </mc:AlternateContent>
          </a:graphicData>
        </a:graphic>
      </p:graphicFrame>
      <p:sp>
        <p:nvSpPr>
          <p:cNvPr id="27" name="椭圆形标注 26"/>
          <p:cNvSpPr/>
          <p:nvPr/>
        </p:nvSpPr>
        <p:spPr>
          <a:xfrm>
            <a:off x="6876320" y="1556740"/>
            <a:ext cx="2195670" cy="1008140"/>
          </a:xfrm>
          <a:prstGeom prst="wedgeEllipseCallout">
            <a:avLst>
              <a:gd name="adj1" fmla="val -102434"/>
              <a:gd name="adj2" fmla="val 63896"/>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i="1" dirty="0">
                <a:ln w="22225">
                  <a:solidFill>
                    <a:schemeClr val="accent2"/>
                  </a:solidFill>
                  <a:prstDash val="solid"/>
                </a:ln>
                <a:solidFill>
                  <a:schemeClr val="accent2">
                    <a:lumMod val="40000"/>
                    <a:lumOff val="60000"/>
                  </a:schemeClr>
                </a:solidFill>
                <a:latin typeface="+mj-lt"/>
              </a:rPr>
              <a:t>a</a:t>
            </a:r>
            <a:r>
              <a:rPr lang="en-US" altLang="zh-CN" sz="2400" baseline="-25000" dirty="0">
                <a:ln w="22225">
                  <a:solidFill>
                    <a:schemeClr val="accent2"/>
                  </a:solidFill>
                  <a:prstDash val="solid"/>
                </a:ln>
                <a:solidFill>
                  <a:schemeClr val="accent2">
                    <a:lumMod val="40000"/>
                    <a:lumOff val="60000"/>
                  </a:schemeClr>
                </a:solidFill>
                <a:latin typeface="+mj-lt"/>
              </a:rPr>
              <a:t>1</a:t>
            </a:r>
            <a:r>
              <a:rPr lang="en-US" altLang="zh-CN" sz="2400" i="1" dirty="0">
                <a:ln w="22225">
                  <a:solidFill>
                    <a:srgbClr val="3333CC"/>
                  </a:solidFill>
                  <a:prstDash val="solid"/>
                </a:ln>
                <a:solidFill>
                  <a:srgbClr val="3333CC">
                    <a:lumMod val="40000"/>
                    <a:lumOff val="60000"/>
                  </a:srgbClr>
                </a:solidFill>
                <a:latin typeface="Times New Roman"/>
              </a:rPr>
              <a:t> a</a:t>
            </a:r>
            <a:r>
              <a:rPr lang="en-US" altLang="zh-CN" sz="2400" baseline="-25000" dirty="0">
                <a:ln w="22225">
                  <a:solidFill>
                    <a:srgbClr val="3333CC"/>
                  </a:solidFill>
                  <a:prstDash val="solid"/>
                </a:ln>
                <a:solidFill>
                  <a:srgbClr val="3333CC">
                    <a:lumMod val="40000"/>
                    <a:lumOff val="60000"/>
                  </a:srgbClr>
                </a:solidFill>
                <a:latin typeface="Times New Roman"/>
              </a:rPr>
              <a:t>2</a:t>
            </a:r>
            <a:r>
              <a:rPr lang="en-US" altLang="zh-CN" sz="2400" i="1" dirty="0">
                <a:ln w="22225">
                  <a:solidFill>
                    <a:schemeClr val="accent2"/>
                  </a:solidFill>
                  <a:prstDash val="solid"/>
                </a:ln>
                <a:solidFill>
                  <a:schemeClr val="accent2">
                    <a:lumMod val="40000"/>
                    <a:lumOff val="60000"/>
                  </a:schemeClr>
                </a:solidFill>
                <a:latin typeface="+mj-lt"/>
                <a:sym typeface="MT Extra" panose="05050102010205020202" pitchFamily="18" charset="2"/>
              </a:rPr>
              <a:t></a:t>
            </a:r>
            <a:r>
              <a:rPr lang="en-US" altLang="zh-CN" sz="2400" i="1" dirty="0">
                <a:ln w="22225">
                  <a:solidFill>
                    <a:srgbClr val="3333CC"/>
                  </a:solidFill>
                  <a:prstDash val="solid"/>
                </a:ln>
                <a:solidFill>
                  <a:srgbClr val="3333CC">
                    <a:lumMod val="40000"/>
                    <a:lumOff val="60000"/>
                  </a:srgbClr>
                </a:solidFill>
                <a:latin typeface="Times New Roman"/>
              </a:rPr>
              <a:t>a</a:t>
            </a:r>
            <a:r>
              <a:rPr lang="en-US" altLang="zh-CN" sz="2400" i="1" baseline="-25000" dirty="0">
                <a:ln w="22225">
                  <a:solidFill>
                    <a:srgbClr val="3333CC"/>
                  </a:solidFill>
                  <a:prstDash val="solid"/>
                </a:ln>
                <a:solidFill>
                  <a:srgbClr val="3333CC">
                    <a:lumMod val="40000"/>
                    <a:lumOff val="60000"/>
                  </a:srgbClr>
                </a:solidFill>
                <a:latin typeface="Times New Roman"/>
              </a:rPr>
              <a:t>k</a:t>
            </a:r>
            <a:r>
              <a:rPr lang="en-US" altLang="zh-CN" sz="2400" baseline="-25000" dirty="0">
                <a:ln w="22225">
                  <a:solidFill>
                    <a:srgbClr val="3333CC"/>
                  </a:solidFill>
                  <a:prstDash val="solid"/>
                </a:ln>
                <a:solidFill>
                  <a:srgbClr val="3333CC">
                    <a:lumMod val="40000"/>
                    <a:lumOff val="60000"/>
                  </a:srgbClr>
                </a:solidFill>
                <a:latin typeface="Times New Roman"/>
                <a:sym typeface="Symbol" panose="05050102010706020507" pitchFamily="18" charset="2"/>
              </a:rPr>
              <a:t></a:t>
            </a:r>
            <a:r>
              <a:rPr lang="en-US" altLang="zh-CN" sz="2400" baseline="-25000" dirty="0">
                <a:ln w="22225">
                  <a:solidFill>
                    <a:srgbClr val="3333CC"/>
                  </a:solidFill>
                  <a:prstDash val="solid"/>
                </a:ln>
                <a:solidFill>
                  <a:srgbClr val="3333CC">
                    <a:lumMod val="40000"/>
                    <a:lumOff val="60000"/>
                  </a:srgbClr>
                </a:solidFill>
                <a:latin typeface="Times New Roman"/>
              </a:rPr>
              <a:t>1</a:t>
            </a:r>
            <a:endParaRPr lang="zh-CN" altLang="en-US" sz="2400" baseline="-25000" dirty="0">
              <a:ln w="22225">
                <a:solidFill>
                  <a:schemeClr val="accent2"/>
                </a:solidFill>
                <a:prstDash val="solid"/>
              </a:ln>
              <a:solidFill>
                <a:schemeClr val="accent2">
                  <a:lumMod val="40000"/>
                  <a:lumOff val="60000"/>
                </a:schemeClr>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wipe(left)">
                                      <p:cBhvr>
                                        <p:cTn id="72" dur="500"/>
                                        <p:tgtEl>
                                          <p:spTgt spid="1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wipe(left)">
                                      <p:cBhvr>
                                        <p:cTn id="77" dur="500"/>
                                        <p:tgtEl>
                                          <p:spTgt spid="22"/>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wipe(left)">
                                      <p:cBhvr>
                                        <p:cTn id="82" dur="500"/>
                                        <p:tgtEl>
                                          <p:spTgt spid="24"/>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wipe(left)">
                                      <p:cBhvr>
                                        <p:cTn id="87" dur="500"/>
                                        <p:tgtEl>
                                          <p:spTgt spid="10"/>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wipe(left)">
                                      <p:cBhvr>
                                        <p:cTn id="92" dur="500"/>
                                        <p:tgtEl>
                                          <p:spTgt spid="17"/>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wipe(left)">
                                      <p:cBhvr>
                                        <p:cTn id="97" dur="500"/>
                                        <p:tgtEl>
                                          <p:spTgt spid="18"/>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wipe(left)">
                                      <p:cBhvr>
                                        <p:cTn id="102" dur="500"/>
                                        <p:tgtEl>
                                          <p:spTgt spid="19"/>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wipe(left)">
                                      <p:cBhvr>
                                        <p:cTn id="107" dur="500"/>
                                        <p:tgtEl>
                                          <p:spTgt spid="23"/>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11"/>
                                        </p:tgtEl>
                                        <p:attrNameLst>
                                          <p:attrName>style.visibility</p:attrName>
                                        </p:attrNameLst>
                                      </p:cBhvr>
                                      <p:to>
                                        <p:strVal val="visible"/>
                                      </p:to>
                                    </p:set>
                                    <p:animEffect transition="in" filter="wipe(left)">
                                      <p:cBhvr>
                                        <p:cTn id="112" dur="500"/>
                                        <p:tgtEl>
                                          <p:spTgt spid="11"/>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2" fill="hold" nodeType="clickEffect">
                                  <p:stCondLst>
                                    <p:cond delay="0"/>
                                  </p:stCondLst>
                                  <p:childTnLst>
                                    <p:set>
                                      <p:cBhvr>
                                        <p:cTn id="116" dur="1" fill="hold">
                                          <p:stCondLst>
                                            <p:cond delay="0"/>
                                          </p:stCondLst>
                                        </p:cTn>
                                        <p:tgtEl>
                                          <p:spTgt spid="27"/>
                                        </p:tgtEl>
                                        <p:attrNameLst>
                                          <p:attrName>style.visibility</p:attrName>
                                        </p:attrNameLst>
                                      </p:cBhvr>
                                      <p:to>
                                        <p:strVal val="visible"/>
                                      </p:to>
                                    </p:set>
                                    <p:animEffect transition="in" filter="wipe(right)">
                                      <p:cBhvr>
                                        <p:cTn id="117" dur="500"/>
                                        <p:tgtEl>
                                          <p:spTgt spid="27"/>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26"/>
                                        </p:tgtEl>
                                        <p:attrNameLst>
                                          <p:attrName>style.visibility</p:attrName>
                                        </p:attrNameLst>
                                      </p:cBhvr>
                                      <p:to>
                                        <p:strVal val="visible"/>
                                      </p:to>
                                    </p:set>
                                    <p:animEffect transition="in" filter="wipe(down)">
                                      <p:cBhvr>
                                        <p:cTn id="122" dur="500"/>
                                        <p:tgtEl>
                                          <p:spTgt spid="26"/>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2" fill="hold" nodeType="clickEffect">
                                  <p:stCondLst>
                                    <p:cond delay="0"/>
                                  </p:stCondLst>
                                  <p:childTnLst>
                                    <p:set>
                                      <p:cBhvr>
                                        <p:cTn id="126" dur="1" fill="hold">
                                          <p:stCondLst>
                                            <p:cond delay="0"/>
                                          </p:stCondLst>
                                        </p:cTn>
                                        <p:tgtEl>
                                          <p:spTgt spid="25"/>
                                        </p:tgtEl>
                                        <p:attrNameLst>
                                          <p:attrName>style.visibility</p:attrName>
                                        </p:attrNameLst>
                                      </p:cBhvr>
                                      <p:to>
                                        <p:strVal val="visible"/>
                                      </p:to>
                                    </p:set>
                                    <p:animEffect transition="in" filter="wipe(right)">
                                      <p:cBhvr>
                                        <p:cTn id="1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2" name="对象 1"/>
          <p:cNvGraphicFramePr>
            <a:graphicFrameLocks noChangeAspect="1"/>
          </p:cNvGraphicFramePr>
          <p:nvPr>
            <p:extLst>
              <p:ext uri="{D42A27DB-BD31-4B8C-83A1-F6EECF244321}">
                <p14:modId xmlns:p14="http://schemas.microsoft.com/office/powerpoint/2010/main" val="2913750007"/>
              </p:ext>
            </p:extLst>
          </p:nvPr>
        </p:nvGraphicFramePr>
        <p:xfrm>
          <a:off x="1259540" y="1993044"/>
          <a:ext cx="1898650" cy="503237"/>
        </p:xfrm>
        <a:graphic>
          <a:graphicData uri="http://schemas.openxmlformats.org/presentationml/2006/ole">
            <mc:AlternateContent xmlns:mc="http://schemas.openxmlformats.org/markup-compatibility/2006">
              <mc:Choice xmlns:v="urn:schemas-microsoft-com:vml" Requires="v">
                <p:oleObj spid="_x0000_s235756" name="Equation" r:id="rId4" imgW="850900" imgH="228600" progId="Equation.DSMT4">
                  <p:embed/>
                </p:oleObj>
              </mc:Choice>
              <mc:Fallback>
                <p:oleObj name="Equation" r:id="rId4" imgW="850900" imgH="228600" progId="Equation.DSMT4">
                  <p:embed/>
                  <p:pic>
                    <p:nvPicPr>
                      <p:cNvPr id="0" name="Picture 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540" y="1993044"/>
                        <a:ext cx="1898650"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532565671"/>
              </p:ext>
            </p:extLst>
          </p:nvPr>
        </p:nvGraphicFramePr>
        <p:xfrm>
          <a:off x="3131800" y="1124680"/>
          <a:ext cx="4597400" cy="2239963"/>
        </p:xfrm>
        <a:graphic>
          <a:graphicData uri="http://schemas.openxmlformats.org/presentationml/2006/ole">
            <mc:AlternateContent xmlns:mc="http://schemas.openxmlformats.org/markup-compatibility/2006">
              <mc:Choice xmlns:v="urn:schemas-microsoft-com:vml" Requires="v">
                <p:oleObj spid="_x0000_s235757" name="Equation" r:id="rId6" imgW="2095500" imgH="1003300" progId="Equation.DSMT4">
                  <p:embed/>
                </p:oleObj>
              </mc:Choice>
              <mc:Fallback>
                <p:oleObj name="Equation" r:id="rId6" imgW="2095500" imgH="1003300" progId="Equation.DSMT4">
                  <p:embed/>
                  <p:pic>
                    <p:nvPicPr>
                      <p:cNvPr id="0" name="Picture 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1800" y="1124680"/>
                        <a:ext cx="4597400" cy="2239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椭圆形标注 5"/>
          <p:cNvSpPr/>
          <p:nvPr/>
        </p:nvSpPr>
        <p:spPr>
          <a:xfrm>
            <a:off x="6732300" y="3865304"/>
            <a:ext cx="2195670" cy="1008140"/>
          </a:xfrm>
          <a:prstGeom prst="wedgeEllipseCallout">
            <a:avLst>
              <a:gd name="adj1" fmla="val -89130"/>
              <a:gd name="adj2" fmla="val -15016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i="1" dirty="0">
                <a:ln w="22225">
                  <a:solidFill>
                    <a:schemeClr val="accent2"/>
                  </a:solidFill>
                  <a:prstDash val="solid"/>
                </a:ln>
                <a:solidFill>
                  <a:schemeClr val="accent2">
                    <a:lumMod val="40000"/>
                    <a:lumOff val="60000"/>
                  </a:schemeClr>
                </a:solidFill>
                <a:latin typeface="+mj-lt"/>
              </a:rPr>
              <a:t>D</a:t>
            </a:r>
            <a:r>
              <a:rPr lang="en-US" altLang="zh-CN" sz="2400" i="1" baseline="-25000" dirty="0">
                <a:ln w="22225">
                  <a:solidFill>
                    <a:srgbClr val="3333CC"/>
                  </a:solidFill>
                  <a:prstDash val="solid"/>
                </a:ln>
                <a:solidFill>
                  <a:srgbClr val="3333CC">
                    <a:lumMod val="40000"/>
                    <a:lumOff val="60000"/>
                  </a:srgbClr>
                </a:solidFill>
                <a:latin typeface="Times New Roman"/>
              </a:rPr>
              <a:t>k</a:t>
            </a:r>
            <a:r>
              <a:rPr lang="en-US" altLang="zh-CN" sz="2400" baseline="-25000" dirty="0">
                <a:ln w="22225">
                  <a:solidFill>
                    <a:srgbClr val="3333CC"/>
                  </a:solidFill>
                  <a:prstDash val="solid"/>
                </a:ln>
                <a:solidFill>
                  <a:srgbClr val="3333CC">
                    <a:lumMod val="40000"/>
                    <a:lumOff val="60000"/>
                  </a:srgbClr>
                </a:solidFill>
                <a:latin typeface="Times New Roman"/>
                <a:sym typeface="Symbol" panose="05050102010706020507" pitchFamily="18" charset="2"/>
              </a:rPr>
              <a:t></a:t>
            </a:r>
            <a:r>
              <a:rPr lang="en-US" altLang="zh-CN" sz="2400" baseline="-25000" dirty="0">
                <a:ln w="22225">
                  <a:solidFill>
                    <a:srgbClr val="3333CC"/>
                  </a:solidFill>
                  <a:prstDash val="solid"/>
                </a:ln>
                <a:solidFill>
                  <a:srgbClr val="3333CC">
                    <a:lumMod val="40000"/>
                    <a:lumOff val="60000"/>
                  </a:srgbClr>
                </a:solidFill>
                <a:latin typeface="Times New Roman"/>
              </a:rPr>
              <a:t>1</a:t>
            </a:r>
            <a:endParaRPr lang="zh-CN" altLang="en-US" sz="2400" baseline="-25000" dirty="0">
              <a:ln w="22225">
                <a:solidFill>
                  <a:schemeClr val="accent2"/>
                </a:solidFill>
                <a:prstDash val="solid"/>
              </a:ln>
              <a:solidFill>
                <a:schemeClr val="accent2">
                  <a:lumMod val="40000"/>
                  <a:lumOff val="60000"/>
                </a:schemeClr>
              </a:solidFill>
              <a:latin typeface="+mj-lt"/>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2580906079"/>
              </p:ext>
            </p:extLst>
          </p:nvPr>
        </p:nvGraphicFramePr>
        <p:xfrm>
          <a:off x="1259540" y="3425591"/>
          <a:ext cx="1898650" cy="503237"/>
        </p:xfrm>
        <a:graphic>
          <a:graphicData uri="http://schemas.openxmlformats.org/presentationml/2006/ole">
            <mc:AlternateContent xmlns:mc="http://schemas.openxmlformats.org/markup-compatibility/2006">
              <mc:Choice xmlns:v="urn:schemas-microsoft-com:vml" Requires="v">
                <p:oleObj spid="_x0000_s235758" name="Equation" r:id="rId8" imgW="850900" imgH="228600" progId="Equation.DSMT4">
                  <p:embed/>
                </p:oleObj>
              </mc:Choice>
              <mc:Fallback>
                <p:oleObj name="Equation" r:id="rId8" imgW="850900" imgH="228600" progId="Equation.DSMT4">
                  <p:embed/>
                  <p:pic>
                    <p:nvPicPr>
                      <p:cNvPr id="0" name="Picture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540" y="3425591"/>
                        <a:ext cx="1898650"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108564424"/>
              </p:ext>
            </p:extLst>
          </p:nvPr>
        </p:nvGraphicFramePr>
        <p:xfrm>
          <a:off x="3131800" y="3421063"/>
          <a:ext cx="1198562" cy="511175"/>
        </p:xfrm>
        <a:graphic>
          <a:graphicData uri="http://schemas.openxmlformats.org/presentationml/2006/ole">
            <mc:AlternateContent xmlns:mc="http://schemas.openxmlformats.org/markup-compatibility/2006">
              <mc:Choice xmlns:v="urn:schemas-microsoft-com:vml" Requires="v">
                <p:oleObj spid="_x0000_s235759" name="Equation" r:id="rId9" imgW="545863" imgH="228501" progId="Equation.DSMT4">
                  <p:embed/>
                </p:oleObj>
              </mc:Choice>
              <mc:Fallback>
                <p:oleObj name="Equation" r:id="rId9" imgW="545863" imgH="228501" progId="Equation.DSMT4">
                  <p:embed/>
                  <p:pic>
                    <p:nvPicPr>
                      <p:cNvPr id="0" name="Picture 7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1800" y="3421063"/>
                        <a:ext cx="1198562"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881241049"/>
              </p:ext>
            </p:extLst>
          </p:nvPr>
        </p:nvGraphicFramePr>
        <p:xfrm>
          <a:off x="1259540" y="3811040"/>
          <a:ext cx="6715125" cy="1346200"/>
        </p:xfrm>
        <a:graphic>
          <a:graphicData uri="http://schemas.openxmlformats.org/presentationml/2006/ole">
            <mc:AlternateContent xmlns:mc="http://schemas.openxmlformats.org/markup-compatibility/2006">
              <mc:Choice xmlns:v="urn:schemas-microsoft-com:vml" Requires="v">
                <p:oleObj spid="_x0000_s235760" name="Equation" r:id="rId11" imgW="2565400" imgH="520700" progId="Equation.DSMT4">
                  <p:embed/>
                </p:oleObj>
              </mc:Choice>
              <mc:Fallback>
                <p:oleObj name="Equation" r:id="rId11" imgW="2565400" imgH="520700" progId="Equation.DSMT4">
                  <p:embed/>
                  <p:pic>
                    <p:nvPicPr>
                      <p:cNvPr id="0" name="Picture 7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59540" y="3811040"/>
                        <a:ext cx="6715125" cy="1346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2" name="对象 1"/>
          <p:cNvGraphicFramePr>
            <a:graphicFrameLocks noChangeAspect="1"/>
          </p:cNvGraphicFramePr>
          <p:nvPr>
            <p:extLst>
              <p:ext uri="{D42A27DB-BD31-4B8C-83A1-F6EECF244321}">
                <p14:modId xmlns:p14="http://schemas.microsoft.com/office/powerpoint/2010/main" val="880163374"/>
              </p:ext>
            </p:extLst>
          </p:nvPr>
        </p:nvGraphicFramePr>
        <p:xfrm>
          <a:off x="1385888" y="1123950"/>
          <a:ext cx="6715125" cy="1346200"/>
        </p:xfrm>
        <a:graphic>
          <a:graphicData uri="http://schemas.openxmlformats.org/presentationml/2006/ole">
            <mc:AlternateContent xmlns:mc="http://schemas.openxmlformats.org/markup-compatibility/2006">
              <mc:Choice xmlns:v="urn:schemas-microsoft-com:vml" Requires="v">
                <p:oleObj spid="_x0000_s237734" name="Equation" r:id="rId4" imgW="2565400" imgH="520700" progId="Equation.DSMT4">
                  <p:embed/>
                </p:oleObj>
              </mc:Choice>
              <mc:Fallback>
                <p:oleObj name="Equation" r:id="rId4" imgW="2565400" imgH="520700" progId="Equation.DSMT4">
                  <p:embed/>
                  <p:pic>
                    <p:nvPicPr>
                      <p:cNvPr id="0" name="Picture 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5888" y="1123950"/>
                        <a:ext cx="6715125" cy="1346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nvGraphicFramePr>
        <p:xfrm>
          <a:off x="1403350" y="2587625"/>
          <a:ext cx="5386388" cy="1346200"/>
        </p:xfrm>
        <a:graphic>
          <a:graphicData uri="http://schemas.openxmlformats.org/presentationml/2006/ole">
            <mc:AlternateContent xmlns:mc="http://schemas.openxmlformats.org/markup-compatibility/2006">
              <mc:Choice xmlns:v="urn:schemas-microsoft-com:vml" Requires="v">
                <p:oleObj spid="_x0000_s237735" name="Equation" r:id="rId6" imgW="2057400" imgH="520700" progId="Equation.DSMT4">
                  <p:embed/>
                </p:oleObj>
              </mc:Choice>
              <mc:Fallback>
                <p:oleObj name="Equation" r:id="rId6" imgW="2057400" imgH="520700" progId="Equation.DSMT4">
                  <p:embed/>
                  <p:pic>
                    <p:nvPicPr>
                      <p:cNvPr id="0" name="Picture 6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350" y="2587625"/>
                        <a:ext cx="5386388" cy="1346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nvGraphicFramePr>
        <p:xfrm>
          <a:off x="1397000" y="4005263"/>
          <a:ext cx="4687888" cy="1346200"/>
        </p:xfrm>
        <a:graphic>
          <a:graphicData uri="http://schemas.openxmlformats.org/presentationml/2006/ole">
            <mc:AlternateContent xmlns:mc="http://schemas.openxmlformats.org/markup-compatibility/2006">
              <mc:Choice xmlns:v="urn:schemas-microsoft-com:vml" Requires="v">
                <p:oleObj spid="_x0000_s237736" name="Equation" r:id="rId8" imgW="1790700" imgH="520700" progId="Equation.DSMT4">
                  <p:embed/>
                </p:oleObj>
              </mc:Choice>
              <mc:Fallback>
                <p:oleObj name="Equation" r:id="rId8" imgW="1790700" imgH="520700" progId="Equation.DSMT4">
                  <p:embed/>
                  <p:pic>
                    <p:nvPicPr>
                      <p:cNvPr id="0" name="Picture 6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7000" y="4005263"/>
                        <a:ext cx="4687888" cy="1346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Box 3"/>
          <p:cNvSpPr txBox="1">
            <a:spLocks noChangeArrowheads="1"/>
          </p:cNvSpPr>
          <p:nvPr/>
        </p:nvSpPr>
        <p:spPr bwMode="auto">
          <a:xfrm>
            <a:off x="971550" y="5313363"/>
            <a:ext cx="763905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则结论对</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n</a:t>
            </a:r>
            <a:r>
              <a:rPr lang="en-US" altLang="zh-CN" sz="10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k</a:t>
            </a:r>
            <a:r>
              <a:rPr lang="en-US" altLang="zh-CN" sz="10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成立</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由数学归纳法</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结论对任意的</a:t>
            </a:r>
            <a:endPar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正整数</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n</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都成立</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endParaRPr lang="en-US" altLang="zh-CN" sz="2800" b="0">
              <a:solidFill>
                <a:schemeClr val="tx1"/>
              </a:solidFill>
              <a:latin typeface="Times New Roman" panose="02020603050405020304" pitchFamily="18" charset="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1000"/>
                                        <p:tgtEl>
                                          <p:spTgt spid="7">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wipe(left)">
                                      <p:cBhvr>
                                        <p:cTn id="27" dur="10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2" name="Object 3"/>
          <p:cNvGraphicFramePr>
            <a:graphicFrameLocks noChangeAspect="1"/>
          </p:cNvGraphicFramePr>
          <p:nvPr>
            <p:extLst>
              <p:ext uri="{D42A27DB-BD31-4B8C-83A1-F6EECF244321}">
                <p14:modId xmlns:p14="http://schemas.microsoft.com/office/powerpoint/2010/main" val="1902439557"/>
              </p:ext>
            </p:extLst>
          </p:nvPr>
        </p:nvGraphicFramePr>
        <p:xfrm>
          <a:off x="1691600" y="2132820"/>
          <a:ext cx="1352550" cy="1238250"/>
        </p:xfrm>
        <a:graphic>
          <a:graphicData uri="http://schemas.openxmlformats.org/presentationml/2006/ole">
            <mc:AlternateContent xmlns:mc="http://schemas.openxmlformats.org/markup-compatibility/2006">
              <mc:Choice xmlns:v="urn:schemas-microsoft-com:vml" Requires="v">
                <p:oleObj spid="_x0000_s239754" name="Equation" r:id="rId4" imgW="634725" imgH="571252" progId="Equation.DSMT4">
                  <p:embed/>
                </p:oleObj>
              </mc:Choice>
              <mc:Fallback>
                <p:oleObj name="Equation" r:id="rId4" imgW="634725" imgH="571252" progId="Equation.DSMT4">
                  <p:embed/>
                  <p:pic>
                    <p:nvPicPr>
                      <p:cNvPr id="0" name="Pictur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600" y="2132820"/>
                        <a:ext cx="1352550" cy="12382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433693393"/>
              </p:ext>
            </p:extLst>
          </p:nvPr>
        </p:nvGraphicFramePr>
        <p:xfrm>
          <a:off x="2123660" y="3501010"/>
          <a:ext cx="6789738" cy="3246437"/>
        </p:xfrm>
        <a:graphic>
          <a:graphicData uri="http://schemas.openxmlformats.org/presentationml/2006/ole">
            <mc:AlternateContent xmlns:mc="http://schemas.openxmlformats.org/markup-compatibility/2006">
              <mc:Choice xmlns:v="urn:schemas-microsoft-com:vml" Requires="v">
                <p:oleObj spid="_x0000_s239755" name="Equation" r:id="rId6" imgW="3187700" imgH="1498600" progId="Equation.DSMT4">
                  <p:embed/>
                </p:oleObj>
              </mc:Choice>
              <mc:Fallback>
                <p:oleObj name="Equation" r:id="rId6" imgW="3187700" imgH="1498600" progId="Equation.DSMT4">
                  <p:embed/>
                  <p:pic>
                    <p:nvPicPr>
                      <p:cNvPr id="0" name="Picture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3660" y="3501010"/>
                        <a:ext cx="6789738" cy="324643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2200769160"/>
              </p:ext>
            </p:extLst>
          </p:nvPr>
        </p:nvGraphicFramePr>
        <p:xfrm>
          <a:off x="2987780" y="1253448"/>
          <a:ext cx="5167312" cy="3687762"/>
        </p:xfrm>
        <a:graphic>
          <a:graphicData uri="http://schemas.openxmlformats.org/presentationml/2006/ole">
            <mc:AlternateContent xmlns:mc="http://schemas.openxmlformats.org/markup-compatibility/2006">
              <mc:Choice xmlns:v="urn:schemas-microsoft-com:vml" Requires="v">
                <p:oleObj spid="_x0000_s239756" name="Equation" r:id="rId8" imgW="2425700" imgH="1701800" progId="Equation.DSMT4">
                  <p:embed/>
                </p:oleObj>
              </mc:Choice>
              <mc:Fallback>
                <p:oleObj name="Equation" r:id="rId8" imgW="2425700" imgH="1701800" progId="Equation.DSMT4">
                  <p:embed/>
                  <p:pic>
                    <p:nvPicPr>
                      <p:cNvPr id="0" name="Picture 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780" y="1253448"/>
                        <a:ext cx="5167312" cy="368776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81002" name="Object 10"/>
          <p:cNvGraphicFramePr>
            <a:graphicFrameLocks noChangeAspect="1"/>
          </p:cNvGraphicFramePr>
          <p:nvPr/>
        </p:nvGraphicFramePr>
        <p:xfrm>
          <a:off x="3365238" y="1298575"/>
          <a:ext cx="5167312" cy="3714750"/>
        </p:xfrm>
        <a:graphic>
          <a:graphicData uri="http://schemas.openxmlformats.org/presentationml/2006/ole">
            <mc:AlternateContent xmlns:mc="http://schemas.openxmlformats.org/markup-compatibility/2006">
              <mc:Choice xmlns:v="urn:schemas-microsoft-com:vml" Requires="v">
                <p:oleObj spid="_x0000_s981255" name="Equation" r:id="rId4" imgW="2425700" imgH="1714500" progId="Equation.DSMT4">
                  <p:embed/>
                </p:oleObj>
              </mc:Choice>
              <mc:Fallback>
                <p:oleObj name="Equation" r:id="rId4" imgW="2425700" imgH="1714500" progId="Equation.DSMT4">
                  <p:embed/>
                  <p:pic>
                    <p:nvPicPr>
                      <p:cNvPr id="0" name="Picture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5238" y="1298575"/>
                        <a:ext cx="5167312" cy="37147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23961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2" name="Object 3"/>
          <p:cNvGraphicFramePr>
            <a:graphicFrameLocks noChangeAspect="1"/>
          </p:cNvGraphicFramePr>
          <p:nvPr>
            <p:extLst>
              <p:ext uri="{D42A27DB-BD31-4B8C-83A1-F6EECF244321}">
                <p14:modId xmlns:p14="http://schemas.microsoft.com/office/powerpoint/2010/main" val="1902439557"/>
              </p:ext>
            </p:extLst>
          </p:nvPr>
        </p:nvGraphicFramePr>
        <p:xfrm>
          <a:off x="1187530" y="2420860"/>
          <a:ext cx="941388" cy="822325"/>
        </p:xfrm>
        <a:graphic>
          <a:graphicData uri="http://schemas.openxmlformats.org/presentationml/2006/ole">
            <mc:AlternateContent xmlns:mc="http://schemas.openxmlformats.org/markup-compatibility/2006">
              <mc:Choice xmlns:v="urn:schemas-microsoft-com:vml" Requires="v">
                <p:oleObj spid="_x0000_s981256" name="Equation" r:id="rId6" imgW="444307" imgH="380835" progId="Equation.DSMT4">
                  <p:embed/>
                </p:oleObj>
              </mc:Choice>
              <mc:Fallback>
                <p:oleObj name="Equation" r:id="rId6" imgW="444307" imgH="380835" progId="Equation.DSMT4">
                  <p:embed/>
                  <p:pic>
                    <p:nvPicPr>
                      <p:cNvPr id="0" name="Picture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530" y="2420860"/>
                        <a:ext cx="941388" cy="8223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2200769160"/>
              </p:ext>
            </p:extLst>
          </p:nvPr>
        </p:nvGraphicFramePr>
        <p:xfrm>
          <a:off x="2051650" y="2908300"/>
          <a:ext cx="1325562" cy="495300"/>
        </p:xfrm>
        <a:graphic>
          <a:graphicData uri="http://schemas.openxmlformats.org/presentationml/2006/ole">
            <mc:AlternateContent xmlns:mc="http://schemas.openxmlformats.org/markup-compatibility/2006">
              <mc:Choice xmlns:v="urn:schemas-microsoft-com:vml" Requires="v">
                <p:oleObj spid="_x0000_s981257" name="Equation" r:id="rId8" imgW="622030" imgH="228501" progId="Equation.DSMT4">
                  <p:embed/>
                </p:oleObj>
              </mc:Choice>
              <mc:Fallback>
                <p:oleObj name="Equation" r:id="rId8" imgW="622030" imgH="228501" progId="Equation.DSMT4">
                  <p:embed/>
                  <p:pic>
                    <p:nvPicPr>
                      <p:cNvPr id="0" name="Picture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1650" y="2908300"/>
                        <a:ext cx="1325562" cy="4953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980998" name="Object 6"/>
          <p:cNvGraphicFramePr>
            <a:graphicFrameLocks noChangeAspect="1"/>
          </p:cNvGraphicFramePr>
          <p:nvPr/>
        </p:nvGraphicFramePr>
        <p:xfrm>
          <a:off x="3440143" y="2420860"/>
          <a:ext cx="4948387" cy="2520350"/>
        </p:xfrm>
        <a:graphic>
          <a:graphicData uri="http://schemas.openxmlformats.org/presentationml/2006/ole">
            <mc:AlternateContent xmlns:mc="http://schemas.openxmlformats.org/markup-compatibility/2006">
              <mc:Choice xmlns:v="urn:schemas-microsoft-com:vml" Requires="v">
                <p:oleObj spid="_x0000_s981258" name="Equation" r:id="rId10" imgW="380670" imgH="126890" progId="Equation.DSMT4">
                  <p:embed/>
                </p:oleObj>
              </mc:Choice>
              <mc:Fallback>
                <p:oleObj name="Equation" r:id="rId10" imgW="380670" imgH="126890" progId="Equation.DSMT4">
                  <p:embed/>
                  <p:pic>
                    <p:nvPicPr>
                      <p:cNvPr id="0" name="Picture 3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40143" y="2420860"/>
                        <a:ext cx="4948387" cy="2520350"/>
                      </a:xfrm>
                      <a:prstGeom prst="rect">
                        <a:avLst/>
                      </a:prstGeom>
                      <a:solidFill>
                        <a:schemeClr val="tx2"/>
                      </a:solidFill>
                    </p:spPr>
                  </p:pic>
                </p:oleObj>
              </mc:Fallback>
            </mc:AlternateContent>
          </a:graphicData>
        </a:graphic>
      </p:graphicFrame>
      <p:graphicFrame>
        <p:nvGraphicFramePr>
          <p:cNvPr id="980997" name="Object 5"/>
          <p:cNvGraphicFramePr>
            <a:graphicFrameLocks noChangeAspect="1"/>
          </p:cNvGraphicFramePr>
          <p:nvPr/>
        </p:nvGraphicFramePr>
        <p:xfrm>
          <a:off x="3809217" y="2924930"/>
          <a:ext cx="3859213" cy="3683000"/>
        </p:xfrm>
        <a:graphic>
          <a:graphicData uri="http://schemas.openxmlformats.org/presentationml/2006/ole">
            <mc:AlternateContent xmlns:mc="http://schemas.openxmlformats.org/markup-compatibility/2006">
              <mc:Choice xmlns:v="urn:schemas-microsoft-com:vml" Requires="v">
                <p:oleObj spid="_x0000_s981259" name="Equation" r:id="rId12" imgW="1816100" imgH="1701800" progId="Equation.DSMT4">
                  <p:embed/>
                </p:oleObj>
              </mc:Choice>
              <mc:Fallback>
                <p:oleObj name="Equation" r:id="rId12" imgW="1816100" imgH="1701800" progId="Equation.DSMT4">
                  <p:embed/>
                  <p:pic>
                    <p:nvPicPr>
                      <p:cNvPr id="0" name="Picture 3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09217" y="2924930"/>
                        <a:ext cx="3859213" cy="36830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981000" name="Object 8"/>
          <p:cNvGraphicFramePr>
            <a:graphicFrameLocks noChangeAspect="1"/>
          </p:cNvGraphicFramePr>
          <p:nvPr/>
        </p:nvGraphicFramePr>
        <p:xfrm>
          <a:off x="4860041" y="1268700"/>
          <a:ext cx="1584219" cy="1008140"/>
        </p:xfrm>
        <a:graphic>
          <a:graphicData uri="http://schemas.openxmlformats.org/presentationml/2006/ole">
            <mc:AlternateContent xmlns:mc="http://schemas.openxmlformats.org/markup-compatibility/2006">
              <mc:Choice xmlns:v="urn:schemas-microsoft-com:vml" Requires="v">
                <p:oleObj spid="_x0000_s981260" name="Equation" r:id="rId14" imgW="380670" imgH="126890" progId="Equation.DSMT4">
                  <p:embed/>
                </p:oleObj>
              </mc:Choice>
              <mc:Fallback>
                <p:oleObj name="Equation" r:id="rId14" imgW="380670" imgH="126890" progId="Equation.DSMT4">
                  <p:embed/>
                  <p:pic>
                    <p:nvPicPr>
                      <p:cNvPr id="0" name="Picture 3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60041" y="1268700"/>
                        <a:ext cx="1584219" cy="1008140"/>
                      </a:xfrm>
                      <a:prstGeom prst="rect">
                        <a:avLst/>
                      </a:prstGeom>
                      <a:solidFill>
                        <a:schemeClr val="tx2"/>
                      </a:solidFill>
                    </p:spPr>
                  </p:pic>
                </p:oleObj>
              </mc:Fallback>
            </mc:AlternateContent>
          </a:graphicData>
        </a:graphic>
      </p:graphicFrame>
      <p:graphicFrame>
        <p:nvGraphicFramePr>
          <p:cNvPr id="981001" name="Object 9"/>
          <p:cNvGraphicFramePr>
            <a:graphicFrameLocks noChangeAspect="1"/>
          </p:cNvGraphicFramePr>
          <p:nvPr/>
        </p:nvGraphicFramePr>
        <p:xfrm>
          <a:off x="7020340" y="1268700"/>
          <a:ext cx="1368190" cy="1008063"/>
        </p:xfrm>
        <a:graphic>
          <a:graphicData uri="http://schemas.openxmlformats.org/presentationml/2006/ole">
            <mc:AlternateContent xmlns:mc="http://schemas.openxmlformats.org/markup-compatibility/2006">
              <mc:Choice xmlns:v="urn:schemas-microsoft-com:vml" Requires="v">
                <p:oleObj spid="_x0000_s981261" name="Equation" r:id="rId15" imgW="380670" imgH="126890" progId="Equation.DSMT4">
                  <p:embed/>
                </p:oleObj>
              </mc:Choice>
              <mc:Fallback>
                <p:oleObj name="Equation" r:id="rId15" imgW="380670" imgH="126890" progId="Equation.DSMT4">
                  <p:embed/>
                  <p:pic>
                    <p:nvPicPr>
                      <p:cNvPr id="0" name="Picture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20340" y="1268700"/>
                        <a:ext cx="1368190" cy="1008063"/>
                      </a:xfrm>
                      <a:prstGeom prst="rect">
                        <a:avLst/>
                      </a:prstGeom>
                      <a:solidFill>
                        <a:schemeClr val="tx2"/>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80997"/>
                                        </p:tgtEl>
                                        <p:attrNameLst>
                                          <p:attrName>style.visibility</p:attrName>
                                        </p:attrNameLst>
                                      </p:cBhvr>
                                      <p:to>
                                        <p:strVal val="visible"/>
                                      </p:to>
                                    </p:set>
                                    <p:animEffect transition="in" filter="wipe(left)">
                                      <p:cBhvr>
                                        <p:cTn id="17" dur="500"/>
                                        <p:tgtEl>
                                          <p:spTgt spid="98099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80998"/>
                                        </p:tgtEl>
                                        <p:attrNameLst>
                                          <p:attrName>style.visibility</p:attrName>
                                        </p:attrNameLst>
                                      </p:cBhvr>
                                      <p:to>
                                        <p:strVal val="visible"/>
                                      </p:to>
                                    </p:set>
                                    <p:animEffect transition="in" filter="wipe(left)">
                                      <p:cBhvr>
                                        <p:cTn id="22" dur="500"/>
                                        <p:tgtEl>
                                          <p:spTgt spid="98099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81000"/>
                                        </p:tgtEl>
                                        <p:attrNameLst>
                                          <p:attrName>style.visibility</p:attrName>
                                        </p:attrNameLst>
                                      </p:cBhvr>
                                      <p:to>
                                        <p:strVal val="visible"/>
                                      </p:to>
                                    </p:set>
                                    <p:animEffect transition="in" filter="wipe(left)">
                                      <p:cBhvr>
                                        <p:cTn id="27" dur="500"/>
                                        <p:tgtEl>
                                          <p:spTgt spid="98100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81001"/>
                                        </p:tgtEl>
                                        <p:attrNameLst>
                                          <p:attrName>style.visibility</p:attrName>
                                        </p:attrNameLst>
                                      </p:cBhvr>
                                      <p:to>
                                        <p:strVal val="visible"/>
                                      </p:to>
                                    </p:set>
                                    <p:animEffect transition="in" filter="wipe(left)">
                                      <p:cBhvr>
                                        <p:cTn id="32" dur="500"/>
                                        <p:tgtEl>
                                          <p:spTgt spid="98100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81002"/>
                                        </p:tgtEl>
                                        <p:attrNameLst>
                                          <p:attrName>style.visibility</p:attrName>
                                        </p:attrNameLst>
                                      </p:cBhvr>
                                      <p:to>
                                        <p:strVal val="visible"/>
                                      </p:to>
                                    </p:set>
                                    <p:animEffect transition="in" filter="wipe(left)">
                                      <p:cBhvr>
                                        <p:cTn id="37" dur="500"/>
                                        <p:tgtEl>
                                          <p:spTgt spid="98100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nodeType="clickEffect">
                                  <p:stCondLst>
                                    <p:cond delay="0"/>
                                  </p:stCondLst>
                                  <p:childTnLst>
                                    <p:animEffect transition="out" filter="wipe(left)">
                                      <p:cBhvr>
                                        <p:cTn id="41" dur="500"/>
                                        <p:tgtEl>
                                          <p:spTgt spid="981000"/>
                                        </p:tgtEl>
                                      </p:cBhvr>
                                    </p:animEffect>
                                    <p:set>
                                      <p:cBhvr>
                                        <p:cTn id="42" dur="1" fill="hold">
                                          <p:stCondLst>
                                            <p:cond delay="499"/>
                                          </p:stCondLst>
                                        </p:cTn>
                                        <p:tgtEl>
                                          <p:spTgt spid="98100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8" fill="hold" nodeType="clickEffect">
                                  <p:stCondLst>
                                    <p:cond delay="0"/>
                                  </p:stCondLst>
                                  <p:childTnLst>
                                    <p:animEffect transition="out" filter="wipe(left)">
                                      <p:cBhvr>
                                        <p:cTn id="46" dur="500"/>
                                        <p:tgtEl>
                                          <p:spTgt spid="981001"/>
                                        </p:tgtEl>
                                      </p:cBhvr>
                                    </p:animEffect>
                                    <p:set>
                                      <p:cBhvr>
                                        <p:cTn id="47" dur="1" fill="hold">
                                          <p:stCondLst>
                                            <p:cond delay="499"/>
                                          </p:stCondLst>
                                        </p:cTn>
                                        <p:tgtEl>
                                          <p:spTgt spid="98100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980997"/>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xit" presetSubtype="8" fill="hold" nodeType="clickEffect">
                                  <p:stCondLst>
                                    <p:cond delay="0"/>
                                  </p:stCondLst>
                                  <p:childTnLst>
                                    <p:animEffect transition="out" filter="wipe(left)">
                                      <p:cBhvr>
                                        <p:cTn id="55" dur="500"/>
                                        <p:tgtEl>
                                          <p:spTgt spid="980998"/>
                                        </p:tgtEl>
                                      </p:cBhvr>
                                    </p:animEffect>
                                    <p:set>
                                      <p:cBhvr>
                                        <p:cTn id="56" dur="1" fill="hold">
                                          <p:stCondLst>
                                            <p:cond delay="499"/>
                                          </p:stCondLst>
                                        </p:cTn>
                                        <p:tgtEl>
                                          <p:spTgt spid="9809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81002" name="Object 10"/>
          <p:cNvGraphicFramePr>
            <a:graphicFrameLocks noChangeAspect="1"/>
          </p:cNvGraphicFramePr>
          <p:nvPr/>
        </p:nvGraphicFramePr>
        <p:xfrm>
          <a:off x="4716020" y="1316687"/>
          <a:ext cx="3489325" cy="3192463"/>
        </p:xfrm>
        <a:graphic>
          <a:graphicData uri="http://schemas.openxmlformats.org/presentationml/2006/ole">
            <mc:AlternateContent xmlns:mc="http://schemas.openxmlformats.org/markup-compatibility/2006">
              <mc:Choice xmlns:v="urn:schemas-microsoft-com:vml" Requires="v">
                <p:oleObj spid="_x0000_s982133" name="Equation" r:id="rId4" imgW="1638300" imgH="1473200" progId="Equation.DSMT4">
                  <p:embed/>
                </p:oleObj>
              </mc:Choice>
              <mc:Fallback>
                <p:oleObj name="Equation" r:id="rId4" imgW="1638300" imgH="1473200" progId="Equation.DSMT4">
                  <p:embed/>
                  <p:pic>
                    <p:nvPicPr>
                      <p:cNvPr id="0"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020" y="1316687"/>
                        <a:ext cx="3489325" cy="31924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23961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2" name="Object 3"/>
          <p:cNvGraphicFramePr>
            <a:graphicFrameLocks noChangeAspect="1"/>
          </p:cNvGraphicFramePr>
          <p:nvPr>
            <p:extLst>
              <p:ext uri="{D42A27DB-BD31-4B8C-83A1-F6EECF244321}">
                <p14:modId xmlns:p14="http://schemas.microsoft.com/office/powerpoint/2010/main" val="1902439557"/>
              </p:ext>
            </p:extLst>
          </p:nvPr>
        </p:nvGraphicFramePr>
        <p:xfrm>
          <a:off x="1509713" y="2822887"/>
          <a:ext cx="295275" cy="246063"/>
        </p:xfrm>
        <a:graphic>
          <a:graphicData uri="http://schemas.openxmlformats.org/presentationml/2006/ole">
            <mc:AlternateContent xmlns:mc="http://schemas.openxmlformats.org/markup-compatibility/2006">
              <mc:Choice xmlns:v="urn:schemas-microsoft-com:vml" Requires="v">
                <p:oleObj spid="_x0000_s982134" name="Equation" r:id="rId6" imgW="139579" imgH="114201" progId="Equation.DSMT4">
                  <p:embed/>
                </p:oleObj>
              </mc:Choice>
              <mc:Fallback>
                <p:oleObj name="Equation" r:id="rId6" imgW="139579" imgH="114201" progId="Equation.DSMT4">
                  <p:embed/>
                  <p:pic>
                    <p:nvPicPr>
                      <p:cNvPr id="0"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9713" y="2822887"/>
                        <a:ext cx="295275" cy="2460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2200769160"/>
              </p:ext>
            </p:extLst>
          </p:nvPr>
        </p:nvGraphicFramePr>
        <p:xfrm>
          <a:off x="1763610" y="2350150"/>
          <a:ext cx="2976563" cy="1128712"/>
        </p:xfrm>
        <a:graphic>
          <a:graphicData uri="http://schemas.openxmlformats.org/presentationml/2006/ole">
            <mc:AlternateContent xmlns:mc="http://schemas.openxmlformats.org/markup-compatibility/2006">
              <mc:Choice xmlns:v="urn:schemas-microsoft-com:vml" Requires="v">
                <p:oleObj spid="_x0000_s982135" name="Equation" r:id="rId8" imgW="1397000" imgH="520700" progId="Equation.DSMT4">
                  <p:embed/>
                </p:oleObj>
              </mc:Choice>
              <mc:Fallback>
                <p:oleObj name="Equation" r:id="rId8" imgW="1397000" imgH="520700" progId="Equation.DSMT4">
                  <p:embed/>
                  <p:pic>
                    <p:nvPicPr>
                      <p:cNvPr id="0"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3610" y="2350150"/>
                        <a:ext cx="2976563" cy="11287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81002"/>
                                        </p:tgtEl>
                                        <p:attrNameLst>
                                          <p:attrName>style.visibility</p:attrName>
                                        </p:attrNameLst>
                                      </p:cBhvr>
                                      <p:to>
                                        <p:strVal val="visible"/>
                                      </p:to>
                                    </p:set>
                                    <p:animEffect transition="in" filter="wipe(left)">
                                      <p:cBhvr>
                                        <p:cTn id="17" dur="500"/>
                                        <p:tgtEl>
                                          <p:spTgt spid="98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3"/>
          <p:cNvSpPr txBox="1">
            <a:spLocks noChangeArrowheads="1"/>
          </p:cNvSpPr>
          <p:nvPr/>
        </p:nvSpPr>
        <p:spPr bwMode="auto">
          <a:xfrm>
            <a:off x="1115520" y="1556740"/>
            <a:ext cx="7128990" cy="5280096"/>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solidFill>
                  <a:srgbClr val="000000"/>
                </a:solidFill>
                <a:ea typeface="黑体" panose="02010609060101010101" pitchFamily="2" charset="-122"/>
              </a:rPr>
              <a:t>        </a:t>
            </a:r>
            <a:endParaRPr lang="en-US" altLang="zh-CN" sz="2800" dirty="0">
              <a:solidFill>
                <a:srgbClr val="000000"/>
              </a:solidFill>
              <a:ea typeface="华文新魏" panose="02010800040101010101" pitchFamily="2" charset="-122"/>
            </a:endParaRPr>
          </a:p>
        </p:txBody>
      </p:sp>
      <p:sp>
        <p:nvSpPr>
          <p:cNvPr id="4096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3.1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行列式的定义</a:t>
            </a:r>
          </a:p>
        </p:txBody>
      </p:sp>
      <p:sp>
        <p:nvSpPr>
          <p:cNvPr id="273411" name="Text Box 3"/>
          <p:cNvSpPr txBox="1">
            <a:spLocks noChangeArrowheads="1"/>
          </p:cNvSpPr>
          <p:nvPr/>
        </p:nvSpPr>
        <p:spPr bwMode="auto">
          <a:xfrm>
            <a:off x="1128713" y="886712"/>
            <a:ext cx="3236784" cy="1318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ts val="1200"/>
              </a:spcBef>
              <a:buClrTx/>
              <a:buSzTx/>
              <a:buFontTx/>
              <a:buNone/>
            </a:pPr>
            <a:r>
              <a:rPr lang="zh-CN" altLang="en-US" sz="2800" b="0" dirty="0">
                <a:solidFill>
                  <a:srgbClr val="000000"/>
                </a:solidFill>
                <a:latin typeface="Times New Roman" panose="02020603050405020304" pitchFamily="18" charset="0"/>
                <a:ea typeface="黑体" panose="02010609060101010101" pitchFamily="49" charset="-122"/>
              </a:rPr>
              <a:t>        二、</a:t>
            </a:r>
            <a:r>
              <a:rPr lang="en-US" altLang="zh-CN" sz="2800" b="0" i="1" dirty="0">
                <a:solidFill>
                  <a:srgbClr val="000000"/>
                </a:solidFill>
                <a:latin typeface="Times New Roman" panose="02020603050405020304" pitchFamily="18" charset="0"/>
                <a:ea typeface="黑体" panose="02010609060101010101" pitchFamily="49" charset="-122"/>
              </a:rPr>
              <a:t>n</a:t>
            </a:r>
            <a:r>
              <a:rPr lang="zh-CN" altLang="en-US" sz="2800" b="0" dirty="0">
                <a:solidFill>
                  <a:srgbClr val="000000"/>
                </a:solidFill>
                <a:latin typeface="Times New Roman" panose="02020603050405020304" pitchFamily="18" charset="0"/>
                <a:ea typeface="黑体" panose="02010609060101010101" pitchFamily="49" charset="-122"/>
              </a:rPr>
              <a:t>阶行列式</a:t>
            </a:r>
            <a:endParaRPr lang="en-US" altLang="zh-CN" sz="2800" b="0" dirty="0">
              <a:solidFill>
                <a:srgbClr val="000000"/>
              </a:solidFill>
              <a:latin typeface="Times New Roman" panose="02020603050405020304" pitchFamily="18" charset="0"/>
              <a:ea typeface="华文新魏" panose="02010800040101010101" pitchFamily="2" charset="-122"/>
            </a:endParaRPr>
          </a:p>
          <a:p>
            <a:pPr eaLnBrk="1" hangingPunct="1">
              <a:lnSpc>
                <a:spcPct val="130000"/>
              </a:lnSpc>
              <a:spcBef>
                <a:spcPts val="120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rPr>
              <a:t>        </a:t>
            </a:r>
            <a:r>
              <a:rPr lang="zh-CN" altLang="en-US" sz="2800" b="0" dirty="0">
                <a:solidFill>
                  <a:srgbClr val="000000"/>
                </a:solidFill>
                <a:latin typeface="黑体" panose="02010609060101010101" pitchFamily="49" charset="-122"/>
                <a:ea typeface="黑体" panose="02010609060101010101" pitchFamily="49" charset="-122"/>
              </a:rPr>
              <a:t>定义</a:t>
            </a:r>
            <a:r>
              <a:rPr lang="zh-CN" altLang="en-US" sz="2800" b="0" dirty="0">
                <a:solidFill>
                  <a:srgbClr val="000000"/>
                </a:solidFill>
                <a:latin typeface="Times New Roman" panose="02020603050405020304" pitchFamily="18" charset="0"/>
                <a:ea typeface="华文新魏" panose="02010800040101010101" pitchFamily="2" charset="-122"/>
              </a:rPr>
              <a:t> 设</a:t>
            </a:r>
            <a:endPar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endParaRPr>
          </a:p>
        </p:txBody>
      </p:sp>
      <p:sp>
        <p:nvSpPr>
          <p:cNvPr id="3" name="Text Box 3"/>
          <p:cNvSpPr txBox="1">
            <a:spLocks noChangeArrowheads="1"/>
          </p:cNvSpPr>
          <p:nvPr/>
        </p:nvSpPr>
        <p:spPr bwMode="auto">
          <a:xfrm>
            <a:off x="1128713" y="3500438"/>
            <a:ext cx="2338387"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为</a:t>
            </a:r>
            <a:r>
              <a:rPr lang="en-US" altLang="zh-CN" sz="2800" b="0" i="1">
                <a:solidFill>
                  <a:srgbClr val="000000"/>
                </a:solidFill>
                <a:latin typeface="Times New Roman" panose="02020603050405020304" pitchFamily="18" charset="0"/>
                <a:ea typeface="华文新魏" panose="02010800040101010101" pitchFamily="2" charset="-122"/>
              </a:rPr>
              <a:t>n</a:t>
            </a:r>
            <a:r>
              <a:rPr lang="zh-CN" altLang="en-US" sz="2800" b="0">
                <a:solidFill>
                  <a:srgbClr val="000000"/>
                </a:solidFill>
                <a:latin typeface="Times New Roman" panose="02020603050405020304" pitchFamily="18" charset="0"/>
                <a:ea typeface="华文新魏" panose="02010800040101010101" pitchFamily="2" charset="-122"/>
              </a:rPr>
              <a:t>阶矩阵</a:t>
            </a:r>
            <a:r>
              <a:rPr lang="en-US" altLang="zh-CN"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华文新魏" panose="02010800040101010101" pitchFamily="2" charset="-122"/>
              </a:rPr>
              <a:t>称</a:t>
            </a:r>
            <a:endParaRPr lang="en-US" altLang="zh-CN" sz="2800" b="0">
              <a:solidFill>
                <a:srgbClr val="000000"/>
              </a:solidFill>
              <a:latin typeface="Times New Roman" panose="02020603050405020304" pitchFamily="18" charset="0"/>
              <a:ea typeface="华文新魏" panose="02010800040101010101" pitchFamily="2" charset="-122"/>
            </a:endParaRPr>
          </a:p>
        </p:txBody>
      </p:sp>
      <p:graphicFrame>
        <p:nvGraphicFramePr>
          <p:cNvPr id="2" name="Object 3"/>
          <p:cNvGraphicFramePr>
            <a:graphicFrameLocks noChangeAspect="1"/>
          </p:cNvGraphicFramePr>
          <p:nvPr/>
        </p:nvGraphicFramePr>
        <p:xfrm>
          <a:off x="3173413" y="1628775"/>
          <a:ext cx="3067050" cy="1866900"/>
        </p:xfrm>
        <a:graphic>
          <a:graphicData uri="http://schemas.openxmlformats.org/presentationml/2006/ole">
            <mc:AlternateContent xmlns:mc="http://schemas.openxmlformats.org/markup-compatibility/2006">
              <mc:Choice xmlns:v="urn:schemas-microsoft-com:vml" Requires="v">
                <p:oleObj spid="_x0000_s472164" name="Equation" r:id="rId4" imgW="1676400" imgH="1003300" progId="Equation.DSMT4">
                  <p:embed/>
                </p:oleObj>
              </mc:Choice>
              <mc:Fallback>
                <p:oleObj name="Equation" r:id="rId4" imgW="1676400" imgH="1003300" progId="Equation.DSMT4">
                  <p:embed/>
                  <p:pic>
                    <p:nvPicPr>
                      <p:cNvPr id="0"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3413" y="1628775"/>
                        <a:ext cx="3067050" cy="186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679999404"/>
              </p:ext>
            </p:extLst>
          </p:nvPr>
        </p:nvGraphicFramePr>
        <p:xfrm>
          <a:off x="3397145" y="3573463"/>
          <a:ext cx="2759075" cy="2173287"/>
        </p:xfrm>
        <a:graphic>
          <a:graphicData uri="http://schemas.openxmlformats.org/presentationml/2006/ole">
            <mc:AlternateContent xmlns:mc="http://schemas.openxmlformats.org/markup-compatibility/2006">
              <mc:Choice xmlns:v="urn:schemas-microsoft-com:vml" Requires="v">
                <p:oleObj spid="_x0000_s472165" name="Equation" r:id="rId6" imgW="1295280" imgH="1002960" progId="Equation.DSMT4">
                  <p:embed/>
                </p:oleObj>
              </mc:Choice>
              <mc:Fallback>
                <p:oleObj name="Equation" r:id="rId6" imgW="1295280" imgH="1002960" progId="Equation.DSMT4">
                  <p:embed/>
                  <p:pic>
                    <p:nvPicPr>
                      <p:cNvPr id="0" name="Picture 35"/>
                      <p:cNvPicPr>
                        <a:picLocks noChangeAspect="1" noChangeArrowheads="1"/>
                      </p:cNvPicPr>
                      <p:nvPr/>
                    </p:nvPicPr>
                    <p:blipFill>
                      <a:blip r:embed="rId7"/>
                      <a:srcRect/>
                      <a:stretch>
                        <a:fillRect/>
                      </a:stretch>
                    </p:blipFill>
                    <p:spPr bwMode="auto">
                      <a:xfrm>
                        <a:off x="3397145" y="3573463"/>
                        <a:ext cx="2759075" cy="217328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7" name="Text Box 3"/>
          <p:cNvSpPr txBox="1">
            <a:spLocks noChangeArrowheads="1"/>
          </p:cNvSpPr>
          <p:nvPr/>
        </p:nvSpPr>
        <p:spPr bwMode="auto">
          <a:xfrm>
            <a:off x="1128713" y="5584825"/>
            <a:ext cx="718820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为矩阵</a:t>
            </a:r>
            <a:r>
              <a:rPr lang="en-US" altLang="zh-CN" sz="2800" i="1">
                <a:solidFill>
                  <a:srgbClr val="000000"/>
                </a:solidFill>
                <a:latin typeface="Times New Roman" panose="02020603050405020304" pitchFamily="18" charset="0"/>
                <a:ea typeface="华文新魏" panose="02010800040101010101" pitchFamily="2" charset="-122"/>
              </a:rPr>
              <a:t>A</a:t>
            </a:r>
            <a:r>
              <a:rPr lang="zh-CN" altLang="en-US" sz="2800" b="0">
                <a:solidFill>
                  <a:srgbClr val="000000"/>
                </a:solidFill>
                <a:latin typeface="Times New Roman" panose="02020603050405020304" pitchFamily="18" charset="0"/>
                <a:ea typeface="华文新魏" panose="02010800040101010101" pitchFamily="2" charset="-122"/>
              </a:rPr>
              <a:t>对应的</a:t>
            </a:r>
            <a:r>
              <a:rPr lang="en-US" altLang="zh-CN" sz="2800" i="1">
                <a:solidFill>
                  <a:srgbClr val="0000FF"/>
                </a:solidFill>
                <a:latin typeface="Times New Roman" panose="02020603050405020304" pitchFamily="18" charset="0"/>
                <a:ea typeface="华文隶书" panose="02010800040101010101" pitchFamily="2" charset="-122"/>
              </a:rPr>
              <a:t>n</a:t>
            </a:r>
            <a:r>
              <a:rPr lang="zh-CN" altLang="en-US" sz="2800">
                <a:solidFill>
                  <a:srgbClr val="0000FF"/>
                </a:solidFill>
                <a:latin typeface="华文隶书" panose="02010800040101010101" pitchFamily="2" charset="-122"/>
                <a:ea typeface="华文隶书" panose="02010800040101010101" pitchFamily="2" charset="-122"/>
              </a:rPr>
              <a:t>阶行列式</a:t>
            </a:r>
            <a:r>
              <a:rPr lang="en-US" altLang="zh-CN"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华文新魏" panose="02010800040101010101" pitchFamily="2" charset="-122"/>
              </a:rPr>
              <a:t>记为</a:t>
            </a:r>
            <a:r>
              <a:rPr lang="en-US" altLang="zh-CN" sz="2800" b="0">
                <a:solidFill>
                  <a:srgbClr val="000000"/>
                </a:solidFill>
                <a:latin typeface="Times New Roman" panose="02020603050405020304" pitchFamily="18" charset="0"/>
                <a:ea typeface="华文新魏" panose="02010800040101010101" pitchFamily="2" charset="-122"/>
              </a:rPr>
              <a:t>|</a:t>
            </a:r>
            <a:r>
              <a:rPr lang="en-US" altLang="zh-CN" sz="900" b="0">
                <a:solidFill>
                  <a:srgbClr val="000000"/>
                </a:solidFill>
                <a:latin typeface="Times New Roman" panose="02020603050405020304" pitchFamily="18" charset="0"/>
                <a:ea typeface="华文新魏" panose="02010800040101010101" pitchFamily="2" charset="-122"/>
              </a:rPr>
              <a:t> </a:t>
            </a:r>
            <a:r>
              <a:rPr lang="en-US" altLang="zh-CN" sz="2800" i="1">
                <a:solidFill>
                  <a:srgbClr val="000000"/>
                </a:solidFill>
                <a:latin typeface="Times New Roman" panose="02020603050405020304" pitchFamily="18" charset="0"/>
                <a:ea typeface="华文新魏" panose="02010800040101010101" pitchFamily="2" charset="-122"/>
              </a:rPr>
              <a:t>A</a:t>
            </a:r>
            <a:r>
              <a:rPr lang="en-US" altLang="zh-CN"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华文新魏" panose="02010800040101010101" pitchFamily="2" charset="-122"/>
              </a:rPr>
              <a:t>或</a:t>
            </a:r>
            <a:r>
              <a:rPr lang="en-US" altLang="zh-CN" sz="2800" b="0">
                <a:solidFill>
                  <a:srgbClr val="000000"/>
                </a:solidFill>
                <a:latin typeface="Times New Roman" panose="02020603050405020304" pitchFamily="18" charset="0"/>
                <a:ea typeface="华文新魏" panose="02010800040101010101" pitchFamily="2" charset="-122"/>
              </a:rPr>
              <a:t>det(</a:t>
            </a:r>
            <a:r>
              <a:rPr lang="en-US" altLang="zh-CN" sz="900" b="0">
                <a:solidFill>
                  <a:srgbClr val="000000"/>
                </a:solidFill>
                <a:latin typeface="Times New Roman" panose="02020603050405020304" pitchFamily="18" charset="0"/>
                <a:ea typeface="华文新魏" panose="02010800040101010101" pitchFamily="2" charset="-122"/>
              </a:rPr>
              <a:t> </a:t>
            </a:r>
            <a:r>
              <a:rPr lang="en-US" altLang="zh-CN" sz="2800" i="1">
                <a:solidFill>
                  <a:srgbClr val="000000"/>
                </a:solidFill>
                <a:latin typeface="Times New Roman" panose="02020603050405020304" pitchFamily="18" charset="0"/>
                <a:ea typeface="华文新魏" panose="02010800040101010101" pitchFamily="2" charset="-122"/>
              </a:rPr>
              <a:t>A</a:t>
            </a:r>
            <a:r>
              <a:rPr lang="en-US" altLang="zh-CN" sz="2800" b="0">
                <a:solidFill>
                  <a:srgbClr val="000000"/>
                </a:solidFill>
                <a:latin typeface="Times New Roman" panose="02020603050405020304" pitchFamily="18" charset="0"/>
                <a:ea typeface="华文新魏" panose="02010800040101010101" pitchFamily="2" charset="-122"/>
              </a:rPr>
              <a:t>). </a:t>
            </a:r>
          </a:p>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称</a:t>
            </a:r>
            <a:r>
              <a:rPr lang="en-US" altLang="zh-CN" sz="2800" b="0" i="1">
                <a:solidFill>
                  <a:srgbClr val="000000"/>
                </a:solidFill>
                <a:latin typeface="Times New Roman" panose="02020603050405020304" pitchFamily="18" charset="0"/>
                <a:ea typeface="华文新魏" panose="02010800040101010101" pitchFamily="2" charset="-122"/>
              </a:rPr>
              <a:t>a</a:t>
            </a:r>
            <a:r>
              <a:rPr lang="en-US" altLang="zh-CN" sz="2800" b="0" i="1" baseline="-25000">
                <a:solidFill>
                  <a:srgbClr val="000000"/>
                </a:solidFill>
                <a:latin typeface="Times New Roman" panose="02020603050405020304" pitchFamily="18" charset="0"/>
                <a:ea typeface="华文新魏" panose="02010800040101010101" pitchFamily="2" charset="-122"/>
              </a:rPr>
              <a:t>ij</a:t>
            </a:r>
            <a:r>
              <a:rPr lang="zh-CN" altLang="en-US" sz="2800" b="0">
                <a:solidFill>
                  <a:srgbClr val="000000"/>
                </a:solidFill>
                <a:latin typeface="Times New Roman" panose="02020603050405020304" pitchFamily="18" charset="0"/>
                <a:ea typeface="华文新魏" panose="02010800040101010101" pitchFamily="2" charset="-122"/>
              </a:rPr>
              <a:t>为</a:t>
            </a:r>
            <a:r>
              <a:rPr lang="en-US" altLang="zh-CN" sz="2800" b="0" i="1">
                <a:solidFill>
                  <a:srgbClr val="000000"/>
                </a:solidFill>
                <a:latin typeface="Times New Roman" panose="02020603050405020304" pitchFamily="18" charset="0"/>
                <a:ea typeface="华文新魏" panose="02010800040101010101" pitchFamily="2" charset="-122"/>
              </a:rPr>
              <a:t>n</a:t>
            </a:r>
            <a:r>
              <a:rPr lang="zh-CN" altLang="en-US" sz="2800" b="0">
                <a:solidFill>
                  <a:srgbClr val="000000"/>
                </a:solidFill>
                <a:latin typeface="Times New Roman" panose="02020603050405020304" pitchFamily="18" charset="0"/>
                <a:ea typeface="华文新魏" panose="02010800040101010101" pitchFamily="2" charset="-122"/>
              </a:rPr>
              <a:t>阶行列式的</a:t>
            </a:r>
            <a:r>
              <a:rPr lang="zh-CN" altLang="en-US" sz="2800">
                <a:solidFill>
                  <a:srgbClr val="0000FF"/>
                </a:solidFill>
                <a:latin typeface="华文隶书" panose="02010800040101010101" pitchFamily="2" charset="-122"/>
                <a:ea typeface="华文隶书" panose="02010800040101010101" pitchFamily="2" charset="-122"/>
              </a:rPr>
              <a:t>元素</a:t>
            </a:r>
            <a:r>
              <a:rPr lang="en-US" altLang="zh-CN" sz="2800" b="0">
                <a:solidFill>
                  <a:srgbClr val="000000"/>
                </a:solidFill>
                <a:latin typeface="Times New Roman" panose="02020603050405020304" pitchFamily="18" charset="0"/>
                <a:ea typeface="华文新魏" panose="02010800040101010101" pitchFamily="2" charset="-122"/>
              </a:rPr>
              <a:t>.</a:t>
            </a:r>
          </a:p>
        </p:txBody>
      </p:sp>
    </p:spTree>
    <p:extLst>
      <p:ext uri="{BB962C8B-B14F-4D97-AF65-F5344CB8AC3E}">
        <p14:creationId xmlns:p14="http://schemas.microsoft.com/office/powerpoint/2010/main" val="35426702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1" end="1"/>
                                            </p:txEl>
                                          </p:spTgt>
                                        </p:tgtEl>
                                        <p:attrNameLst>
                                          <p:attrName>style.visibility</p:attrName>
                                        </p:attrNameLst>
                                      </p:cBhvr>
                                      <p:to>
                                        <p:strVal val="visible"/>
                                      </p:to>
                                    </p:set>
                                    <p:animEffect transition="in" filter="wipe(left)">
                                      <p:cBhvr>
                                        <p:cTn id="17" dur="1000"/>
                                        <p:tgtEl>
                                          <p:spTgt spid="27341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wipe(left)">
                                      <p:cBhvr>
                                        <p:cTn id="27" dur="1000"/>
                                        <p:tgtEl>
                                          <p:spTgt spid="3">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Effect transition="in" filter="wipe(left)">
                                      <p:cBhvr>
                                        <p:cTn id="37" dur="1000"/>
                                        <p:tgtEl>
                                          <p:spTgt spid="7">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7">
                                            <p:txEl>
                                              <p:pRg st="1" end="1"/>
                                            </p:txEl>
                                          </p:spTgt>
                                        </p:tgtEl>
                                        <p:attrNameLst>
                                          <p:attrName>style.visibility</p:attrName>
                                        </p:attrNameLst>
                                      </p:cBhvr>
                                      <p:to>
                                        <p:strVal val="visible"/>
                                      </p:to>
                                    </p:set>
                                    <p:animEffect transition="in" filter="wipe(left)">
                                      <p:cBhvr>
                                        <p:cTn id="42" dur="10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81002" name="Object 10"/>
          <p:cNvGraphicFramePr>
            <a:graphicFrameLocks noChangeAspect="1"/>
          </p:cNvGraphicFramePr>
          <p:nvPr/>
        </p:nvGraphicFramePr>
        <p:xfrm>
          <a:off x="2051650" y="1484730"/>
          <a:ext cx="4030662" cy="1597025"/>
        </p:xfrm>
        <a:graphic>
          <a:graphicData uri="http://schemas.openxmlformats.org/presentationml/2006/ole">
            <mc:AlternateContent xmlns:mc="http://schemas.openxmlformats.org/markup-compatibility/2006">
              <mc:Choice xmlns:v="urn:schemas-microsoft-com:vml" Requires="v">
                <p:oleObj spid="_x0000_s983192" name="Equation" r:id="rId4" imgW="1892300" imgH="736600" progId="Equation.DSMT4">
                  <p:embed/>
                </p:oleObj>
              </mc:Choice>
              <mc:Fallback>
                <p:oleObj name="Equation" r:id="rId4" imgW="1892300" imgH="736600" progId="Equation.DSMT4">
                  <p:embed/>
                  <p:pic>
                    <p:nvPicPr>
                      <p:cNvPr id="0"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650" y="1484730"/>
                        <a:ext cx="4030662" cy="15970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23961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983045" name="Object 5"/>
          <p:cNvGraphicFramePr>
            <a:graphicFrameLocks noChangeAspect="1"/>
          </p:cNvGraphicFramePr>
          <p:nvPr/>
        </p:nvGraphicFramePr>
        <p:xfrm>
          <a:off x="2267680" y="3501010"/>
          <a:ext cx="3489325" cy="3192462"/>
        </p:xfrm>
        <a:graphic>
          <a:graphicData uri="http://schemas.openxmlformats.org/presentationml/2006/ole">
            <mc:AlternateContent xmlns:mc="http://schemas.openxmlformats.org/markup-compatibility/2006">
              <mc:Choice xmlns:v="urn:schemas-microsoft-com:vml" Requires="v">
                <p:oleObj spid="_x0000_s983193" name="Equation" r:id="rId6" imgW="1638300" imgH="1473200" progId="Equation.DSMT4">
                  <p:embed/>
                </p:oleObj>
              </mc:Choice>
              <mc:Fallback>
                <p:oleObj name="Equation" r:id="rId6" imgW="1638300" imgH="1473200" progId="Equation.DSMT4">
                  <p:embed/>
                  <p:pic>
                    <p:nvPicPr>
                      <p:cNvPr id="0"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7680" y="3501010"/>
                        <a:ext cx="3489325" cy="319246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983046" name="Object 6"/>
          <p:cNvGraphicFramePr>
            <a:graphicFrameLocks noChangeAspect="1"/>
          </p:cNvGraphicFramePr>
          <p:nvPr/>
        </p:nvGraphicFramePr>
        <p:xfrm>
          <a:off x="2837773" y="3812497"/>
          <a:ext cx="3246437" cy="1128713"/>
        </p:xfrm>
        <a:graphic>
          <a:graphicData uri="http://schemas.openxmlformats.org/presentationml/2006/ole">
            <mc:AlternateContent xmlns:mc="http://schemas.openxmlformats.org/markup-compatibility/2006">
              <mc:Choice xmlns:v="urn:schemas-microsoft-com:vml" Requires="v">
                <p:oleObj spid="_x0000_s983194" name="Equation" r:id="rId8" imgW="1524000" imgH="520700" progId="Equation.DSMT4">
                  <p:embed/>
                </p:oleObj>
              </mc:Choice>
              <mc:Fallback>
                <p:oleObj name="Equation" r:id="rId8" imgW="1524000" imgH="520700" progId="Equation.DSMT4">
                  <p:embed/>
                  <p:pic>
                    <p:nvPicPr>
                      <p:cNvPr id="0" name="Picture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7773" y="3812497"/>
                        <a:ext cx="3246437" cy="11287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983047" name="Object 7"/>
          <p:cNvGraphicFramePr>
            <a:graphicFrameLocks noChangeAspect="1"/>
          </p:cNvGraphicFramePr>
          <p:nvPr/>
        </p:nvGraphicFramePr>
        <p:xfrm>
          <a:off x="6098652" y="1484313"/>
          <a:ext cx="2001838" cy="2147887"/>
        </p:xfrm>
        <a:graphic>
          <a:graphicData uri="http://schemas.openxmlformats.org/presentationml/2006/ole">
            <mc:AlternateContent xmlns:mc="http://schemas.openxmlformats.org/markup-compatibility/2006">
              <mc:Choice xmlns:v="urn:schemas-microsoft-com:vml" Requires="v">
                <p:oleObj spid="_x0000_s983195" name="Equation" r:id="rId10" imgW="939392" imgH="990170" progId="Equation.DSMT4">
                  <p:embed/>
                </p:oleObj>
              </mc:Choice>
              <mc:Fallback>
                <p:oleObj name="Equation" r:id="rId10" imgW="939392" imgH="990170" progId="Equation.DSMT4">
                  <p:embed/>
                  <p:pic>
                    <p:nvPicPr>
                      <p:cNvPr id="0" name="Picture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8652" y="1484313"/>
                        <a:ext cx="2001838" cy="214788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83045"/>
                                        </p:tgtEl>
                                        <p:attrNameLst>
                                          <p:attrName>style.visibility</p:attrName>
                                        </p:attrNameLst>
                                      </p:cBhvr>
                                      <p:to>
                                        <p:strVal val="visible"/>
                                      </p:to>
                                    </p:set>
                                    <p:animEffect transition="in" filter="wipe(left)">
                                      <p:cBhvr>
                                        <p:cTn id="7" dur="500"/>
                                        <p:tgtEl>
                                          <p:spTgt spid="9830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81002"/>
                                        </p:tgtEl>
                                        <p:attrNameLst>
                                          <p:attrName>style.visibility</p:attrName>
                                        </p:attrNameLst>
                                      </p:cBhvr>
                                      <p:to>
                                        <p:strVal val="visible"/>
                                      </p:to>
                                    </p:set>
                                    <p:animEffect transition="in" filter="wipe(left)">
                                      <p:cBhvr>
                                        <p:cTn id="12" dur="500"/>
                                        <p:tgtEl>
                                          <p:spTgt spid="9810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83047"/>
                                        </p:tgtEl>
                                        <p:attrNameLst>
                                          <p:attrName>style.visibility</p:attrName>
                                        </p:attrNameLst>
                                      </p:cBhvr>
                                      <p:to>
                                        <p:strVal val="visible"/>
                                      </p:to>
                                    </p:set>
                                    <p:animEffect transition="in" filter="wipe(left)">
                                      <p:cBhvr>
                                        <p:cTn id="17" dur="500"/>
                                        <p:tgtEl>
                                          <p:spTgt spid="98304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98304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83046"/>
                                        </p:tgtEl>
                                        <p:attrNameLst>
                                          <p:attrName>style.visibility</p:attrName>
                                        </p:attrNameLst>
                                      </p:cBhvr>
                                      <p:to>
                                        <p:strVal val="visible"/>
                                      </p:to>
                                    </p:set>
                                    <p:animEffect transition="in" filter="wipe(left)">
                                      <p:cBhvr>
                                        <p:cTn id="26" dur="500"/>
                                        <p:tgtEl>
                                          <p:spTgt spid="983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4" name="Object 3"/>
          <p:cNvGraphicFramePr>
            <a:graphicFrameLocks noChangeAspect="1"/>
          </p:cNvGraphicFramePr>
          <p:nvPr/>
        </p:nvGraphicFramePr>
        <p:xfrm>
          <a:off x="2296330" y="1052670"/>
          <a:ext cx="5372100" cy="2803525"/>
        </p:xfrm>
        <a:graphic>
          <a:graphicData uri="http://schemas.openxmlformats.org/presentationml/2006/ole">
            <mc:AlternateContent xmlns:mc="http://schemas.openxmlformats.org/markup-compatibility/2006">
              <mc:Choice xmlns:v="urn:schemas-microsoft-com:vml" Requires="v">
                <p:oleObj spid="_x0000_s241773" name="Equation" r:id="rId4" imgW="2921000" imgH="1498600" progId="Equation.DSMT4">
                  <p:embed/>
                </p:oleObj>
              </mc:Choice>
              <mc:Fallback>
                <p:oleObj name="Equation" r:id="rId4" imgW="2921000" imgH="1498600" progId="Equation.DSMT4">
                  <p:embed/>
                  <p:pic>
                    <p:nvPicPr>
                      <p:cNvPr id="0"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330" y="1052670"/>
                        <a:ext cx="5372100" cy="2803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3"/>
          <p:cNvGraphicFramePr>
            <a:graphicFrameLocks noChangeAspect="1"/>
          </p:cNvGraphicFramePr>
          <p:nvPr/>
        </p:nvGraphicFramePr>
        <p:xfrm>
          <a:off x="2052662" y="3924300"/>
          <a:ext cx="4319588" cy="2794000"/>
        </p:xfrm>
        <a:graphic>
          <a:graphicData uri="http://schemas.openxmlformats.org/presentationml/2006/ole">
            <mc:AlternateContent xmlns:mc="http://schemas.openxmlformats.org/markup-compatibility/2006">
              <mc:Choice xmlns:v="urn:schemas-microsoft-com:vml" Requires="v">
                <p:oleObj spid="_x0000_s241774" name="Equation" r:id="rId6" imgW="2349500" imgH="1498600" progId="Equation.DSMT4">
                  <p:embed/>
                </p:oleObj>
              </mc:Choice>
              <mc:Fallback>
                <p:oleObj name="Equation" r:id="rId6" imgW="2349500" imgH="1498600" progId="Equation.DSMT4">
                  <p:embed/>
                  <p:pic>
                    <p:nvPicPr>
                      <p:cNvPr id="0" name="Picture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2662" y="3924300"/>
                        <a:ext cx="4319588" cy="279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5" name="Object 3"/>
          <p:cNvGraphicFramePr>
            <a:graphicFrameLocks noChangeAspect="1"/>
          </p:cNvGraphicFramePr>
          <p:nvPr/>
        </p:nvGraphicFramePr>
        <p:xfrm>
          <a:off x="2127250" y="1257300"/>
          <a:ext cx="5080000" cy="3251200"/>
        </p:xfrm>
        <a:graphic>
          <a:graphicData uri="http://schemas.openxmlformats.org/presentationml/2006/ole">
            <mc:AlternateContent xmlns:mc="http://schemas.openxmlformats.org/markup-compatibility/2006">
              <mc:Choice xmlns:v="urn:schemas-microsoft-com:vml" Requires="v">
                <p:oleObj spid="_x0000_s243821" name="Equation" r:id="rId4" imgW="2768600" imgH="1739900" progId="Equation.DSMT4">
                  <p:embed/>
                </p:oleObj>
              </mc:Choice>
              <mc:Fallback>
                <p:oleObj name="Equation" r:id="rId4" imgW="2768600" imgH="1739900" progId="Equation.DSMT4">
                  <p:embed/>
                  <p:pic>
                    <p:nvPicPr>
                      <p:cNvPr id="0"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250" y="1257300"/>
                        <a:ext cx="5080000" cy="325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p:cNvGraphicFramePr>
            <a:graphicFrameLocks noChangeAspect="1"/>
          </p:cNvGraphicFramePr>
          <p:nvPr/>
        </p:nvGraphicFramePr>
        <p:xfrm>
          <a:off x="2488575" y="4616162"/>
          <a:ext cx="2803525" cy="973138"/>
        </p:xfrm>
        <a:graphic>
          <a:graphicData uri="http://schemas.openxmlformats.org/presentationml/2006/ole">
            <mc:AlternateContent xmlns:mc="http://schemas.openxmlformats.org/markup-compatibility/2006">
              <mc:Choice xmlns:v="urn:schemas-microsoft-com:vml" Requires="v">
                <p:oleObj spid="_x0000_s243822" name="Equation" r:id="rId6" imgW="1524000" imgH="520700" progId="Equation.DSMT4">
                  <p:embed/>
                </p:oleObj>
              </mc:Choice>
              <mc:Fallback>
                <p:oleObj name="Equation" r:id="rId6" imgW="1524000" imgH="520700" progId="Equation.DSMT4">
                  <p:embed/>
                  <p:pic>
                    <p:nvPicPr>
                      <p:cNvPr id="0" name="Picture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8575" y="4616162"/>
                        <a:ext cx="2803525" cy="973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sp>
        <p:nvSpPr>
          <p:cNvPr id="273411" name="Text Box 3"/>
          <p:cNvSpPr txBox="1">
            <a:spLocks noChangeArrowheads="1"/>
          </p:cNvSpPr>
          <p:nvPr/>
        </p:nvSpPr>
        <p:spPr bwMode="auto">
          <a:xfrm>
            <a:off x="971550" y="1052513"/>
            <a:ext cx="48958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例</a:t>
            </a:r>
            <a:r>
              <a:rPr lang="en-US" altLang="zh-CN" sz="2800" b="0">
                <a:solidFill>
                  <a:schemeClr val="tx1"/>
                </a:solidFill>
                <a:latin typeface="Times New Roman" panose="02020603050405020304" pitchFamily="18" charset="0"/>
                <a:ea typeface="华文新魏" panose="02010800040101010101" pitchFamily="2" charset="-122"/>
              </a:rPr>
              <a:t>3.3.5 </a:t>
            </a:r>
            <a:r>
              <a:rPr lang="zh-CN" altLang="en-US" sz="2800" b="0">
                <a:solidFill>
                  <a:schemeClr val="tx1"/>
                </a:solidFill>
                <a:latin typeface="Times New Roman" panose="02020603050405020304" pitchFamily="18" charset="0"/>
                <a:ea typeface="华文新魏" panose="02010800040101010101" pitchFamily="2" charset="-122"/>
              </a:rPr>
              <a:t>计算范德蒙行列式</a:t>
            </a:r>
            <a:endParaRPr lang="en-US" altLang="zh-CN" sz="2800" b="0">
              <a:solidFill>
                <a:schemeClr val="tx1"/>
              </a:solidFill>
              <a:latin typeface="Times New Roman" panose="02020603050405020304" pitchFamily="18" charset="0"/>
              <a:ea typeface="华文新魏" panose="02010800040101010101" pitchFamily="2" charset="-122"/>
            </a:endParaRPr>
          </a:p>
        </p:txBody>
      </p:sp>
      <p:graphicFrame>
        <p:nvGraphicFramePr>
          <p:cNvPr id="2" name="Object 3"/>
          <p:cNvGraphicFramePr>
            <a:graphicFrameLocks noChangeAspect="1"/>
          </p:cNvGraphicFramePr>
          <p:nvPr/>
        </p:nvGraphicFramePr>
        <p:xfrm>
          <a:off x="2843213" y="1773238"/>
          <a:ext cx="3841750" cy="2697162"/>
        </p:xfrm>
        <a:graphic>
          <a:graphicData uri="http://schemas.openxmlformats.org/presentationml/2006/ole">
            <mc:AlternateContent xmlns:mc="http://schemas.openxmlformats.org/markup-compatibility/2006">
              <mc:Choice xmlns:v="urn:schemas-microsoft-com:vml" Requires="v">
                <p:oleObj spid="_x0000_s245818" name="Equation" r:id="rId4" imgW="1803400" imgH="1244600" progId="Equation.DSMT4">
                  <p:embed/>
                </p:oleObj>
              </mc:Choice>
              <mc:Fallback>
                <p:oleObj name="Equation" r:id="rId4" imgW="1803400" imgH="1244600" progId="Equation.DSMT4">
                  <p:embed/>
                  <p:pic>
                    <p:nvPicPr>
                      <p:cNvPr id="0"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213" y="1773238"/>
                        <a:ext cx="3841750" cy="269716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5" name="Text Box 3"/>
          <p:cNvSpPr txBox="1">
            <a:spLocks noChangeArrowheads="1"/>
          </p:cNvSpPr>
          <p:nvPr/>
        </p:nvSpPr>
        <p:spPr bwMode="auto">
          <a:xfrm>
            <a:off x="971550" y="4868863"/>
            <a:ext cx="6945313"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黑体" panose="02010609060101010101" pitchFamily="49" charset="-122"/>
                <a:ea typeface="黑体" panose="02010609060101010101" pitchFamily="49" charset="-122"/>
              </a:rPr>
              <a:t>更正</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依次将第</a:t>
            </a:r>
            <a:r>
              <a:rPr lang="en-US" altLang="zh-CN" sz="2800" b="0" i="1" dirty="0" err="1">
                <a:solidFill>
                  <a:schemeClr val="tx1"/>
                </a:solidFill>
                <a:latin typeface="Times New Roman" panose="02020603050405020304" pitchFamily="18" charset="0"/>
                <a:ea typeface="华文新魏" panose="02010800040101010101" pitchFamily="2" charset="-122"/>
              </a:rPr>
              <a:t>i</a:t>
            </a:r>
            <a:r>
              <a:rPr lang="zh-CN" altLang="en-US" sz="2800" b="0" dirty="0">
                <a:solidFill>
                  <a:schemeClr val="tx1"/>
                </a:solidFill>
                <a:latin typeface="Times New Roman" panose="02020603050405020304" pitchFamily="18" charset="0"/>
                <a:ea typeface="华文新魏" panose="02010800040101010101" pitchFamily="2" charset="-122"/>
              </a:rPr>
              <a:t>行的</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i="1" dirty="0" err="1" smtClean="0">
                <a:solidFill>
                  <a:schemeClr val="tx1"/>
                </a:solidFill>
                <a:latin typeface="Times New Roman" panose="02020603050405020304" pitchFamily="18" charset="0"/>
                <a:ea typeface="华文新魏" panose="02010800040101010101" pitchFamily="2" charset="-122"/>
                <a:sym typeface="Symbol" panose="05050102010706020507" pitchFamily="18" charset="2"/>
              </a:rPr>
              <a:t>x</a:t>
            </a:r>
            <a:r>
              <a:rPr lang="en-US" altLang="zh-CN" sz="2800" b="0" i="1" baseline="-25000" dirty="0" err="1" smtClean="0">
                <a:solidFill>
                  <a:schemeClr val="tx1"/>
                </a:solidFill>
                <a:latin typeface="Times New Roman" panose="02020603050405020304" pitchFamily="18" charset="0"/>
                <a:ea typeface="华文新魏" panose="02010800040101010101" pitchFamily="2" charset="-122"/>
                <a:sym typeface="Symbol" panose="05050102010706020507" pitchFamily="18" charset="2"/>
              </a:rPr>
              <a:t>n</a:t>
            </a:r>
            <a:r>
              <a:rPr lang="zh-CN" altLang="en-US" sz="2800" b="0" dirty="0" smtClean="0">
                <a:solidFill>
                  <a:schemeClr val="tx1"/>
                </a:solidFill>
                <a:latin typeface="Times New Roman" panose="02020603050405020304" pitchFamily="18" charset="0"/>
                <a:ea typeface="华文新魏" panose="02010800040101010101" pitchFamily="2" charset="-122"/>
                <a:sym typeface="Symbol" panose="05050102010706020507" pitchFamily="18" charset="2"/>
              </a:rPr>
              <a:t>倍加</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到第</a:t>
            </a:r>
            <a:r>
              <a:rPr lang="en-US" altLang="zh-CN" sz="2800" b="0" i="1" dirty="0" err="1">
                <a:solidFill>
                  <a:schemeClr val="tx1"/>
                </a:solidFill>
                <a:latin typeface="Times New Roman" panose="02020603050405020304" pitchFamily="18" charset="0"/>
                <a:ea typeface="华文新魏" panose="02010800040101010101" pitchFamily="2" charset="-122"/>
                <a:sym typeface="Symbol" panose="05050102010706020507" pitchFamily="18" charset="2"/>
              </a:rPr>
              <a:t>i</a:t>
            </a:r>
            <a:r>
              <a:rPr lang="en-US" altLang="zh-CN" sz="1400" b="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1</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行</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p>
          <a:p>
            <a:pPr eaLnBrk="1" hangingPunct="1">
              <a:lnSpc>
                <a:spcPct val="130000"/>
              </a:lnSpc>
              <a:spcBef>
                <a:spcPct val="0"/>
              </a:spcBef>
              <a:buClrTx/>
              <a:buSzTx/>
              <a:buFontTx/>
              <a:buNone/>
            </a:pPr>
            <a:r>
              <a:rPr lang="en-US" altLang="zh-CN" sz="2800" b="0" i="1" dirty="0" err="1">
                <a:solidFill>
                  <a:schemeClr val="tx1"/>
                </a:solidFill>
                <a:latin typeface="Times New Roman" panose="02020603050405020304" pitchFamily="18" charset="0"/>
                <a:ea typeface="华文新魏" panose="02010800040101010101" pitchFamily="2" charset="-122"/>
                <a:sym typeface="Symbol" panose="05050102010706020507" pitchFamily="18" charset="2"/>
              </a:rPr>
              <a:t>i</a:t>
            </a:r>
            <a:r>
              <a:rPr lang="en-US" altLang="zh-CN" sz="1400" b="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4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dirty="0">
                <a:solidFill>
                  <a:schemeClr val="tx1"/>
                </a:solidFill>
                <a:latin typeface="Times New Roman" panose="02020603050405020304" pitchFamily="18" charset="0"/>
                <a:ea typeface="华文新魏" panose="02010800040101010101" pitchFamily="2" charset="-122"/>
                <a:sym typeface="MT Extra" panose="05050102010205020202" pitchFamily="18" charset="2"/>
              </a:rPr>
              <a:t>n</a:t>
            </a:r>
            <a:r>
              <a:rPr lang="en-US" altLang="zh-CN" sz="1400" b="0" i="1" dirty="0">
                <a:solidFill>
                  <a:schemeClr val="tx1"/>
                </a:solidFill>
                <a:latin typeface="Times New Roman" panose="02020603050405020304" pitchFamily="18" charset="0"/>
                <a:ea typeface="华文新魏" panose="02010800040101010101" pitchFamily="2" charset="-122"/>
                <a:sym typeface="MT Extra" panose="05050102010205020202" pitchFamily="18" charset="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1, </a:t>
            </a:r>
            <a:r>
              <a:rPr lang="en-US" altLang="zh-CN" sz="2800" b="0" i="1" dirty="0">
                <a:solidFill>
                  <a:schemeClr val="tx1"/>
                </a:solidFill>
                <a:latin typeface="Times New Roman" panose="02020603050405020304" pitchFamily="18" charset="0"/>
                <a:ea typeface="华文新魏" panose="02010800040101010101" pitchFamily="2" charset="-122"/>
                <a:sym typeface="MT Extra" panose="05050102010205020202" pitchFamily="18" charset="2"/>
              </a:rPr>
              <a:t>n</a:t>
            </a:r>
            <a:r>
              <a:rPr lang="en-US" altLang="zh-CN" sz="1400" b="0" i="1" dirty="0">
                <a:solidFill>
                  <a:schemeClr val="tx1"/>
                </a:solidFill>
                <a:latin typeface="Times New Roman" panose="02020603050405020304" pitchFamily="18" charset="0"/>
                <a:ea typeface="华文新魏" panose="02010800040101010101" pitchFamily="2" charset="-122"/>
                <a:sym typeface="MT Extra" panose="05050102010205020202" pitchFamily="18" charset="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2, </a:t>
            </a:r>
            <a:r>
              <a:rPr lang="en-US" altLang="zh-CN" sz="2800" b="0" dirty="0">
                <a:solidFill>
                  <a:schemeClr val="tx1"/>
                </a:solidFill>
                <a:latin typeface="Times New Roman" panose="02020603050405020304" pitchFamily="18" charset="0"/>
                <a:ea typeface="华文新魏" panose="02010800040101010101" pitchFamily="2" charset="-122"/>
                <a:sym typeface="MT Extra" panose="05050102010205020202" pitchFamily="18" charset="2"/>
              </a:rPr>
              <a:t>, 2</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1,</a:t>
            </a:r>
            <a:endParaRPr lang="en-US" altLang="zh-CN" sz="2800" b="0" dirty="0">
              <a:solidFill>
                <a:schemeClr val="tx1"/>
              </a:solidFill>
              <a:latin typeface="Times New Roman" panose="02020603050405020304" pitchFamily="18" charset="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wipe(left)">
                                      <p:cBhvr>
                                        <p:cTn id="2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2" name="Object 3"/>
          <p:cNvGraphicFramePr>
            <a:graphicFrameLocks noChangeAspect="1"/>
          </p:cNvGraphicFramePr>
          <p:nvPr/>
        </p:nvGraphicFramePr>
        <p:xfrm>
          <a:off x="758825" y="1557338"/>
          <a:ext cx="7954963" cy="3275012"/>
        </p:xfrm>
        <a:graphic>
          <a:graphicData uri="http://schemas.openxmlformats.org/presentationml/2006/ole">
            <mc:AlternateContent xmlns:mc="http://schemas.openxmlformats.org/markup-compatibility/2006">
              <mc:Choice xmlns:v="urn:schemas-microsoft-com:vml" Requires="v">
                <p:oleObj spid="_x0000_s247864" name="Equation" r:id="rId4" imgW="3733800" imgH="1511300" progId="Equation.DSMT4">
                  <p:embed/>
                </p:oleObj>
              </mc:Choice>
              <mc:Fallback>
                <p:oleObj name="Equation" r:id="rId4" imgW="3733800" imgH="1511300" progId="Equation.DSMT4">
                  <p:embed/>
                  <p:pic>
                    <p:nvPicPr>
                      <p:cNvPr id="0"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825" y="1557338"/>
                        <a:ext cx="7954963" cy="32750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2" name="Object 3"/>
          <p:cNvGraphicFramePr>
            <a:graphicFrameLocks noChangeAspect="1"/>
          </p:cNvGraphicFramePr>
          <p:nvPr/>
        </p:nvGraphicFramePr>
        <p:xfrm>
          <a:off x="1116013" y="1052513"/>
          <a:ext cx="7062787" cy="2724150"/>
        </p:xfrm>
        <a:graphic>
          <a:graphicData uri="http://schemas.openxmlformats.org/presentationml/2006/ole">
            <mc:AlternateContent xmlns:mc="http://schemas.openxmlformats.org/markup-compatibility/2006">
              <mc:Choice xmlns:v="urn:schemas-microsoft-com:vml" Requires="v">
                <p:oleObj spid="_x0000_s249965" name="Equation" r:id="rId4" imgW="3314700" imgH="1257300" progId="Equation.DSMT4">
                  <p:embed/>
                </p:oleObj>
              </mc:Choice>
              <mc:Fallback>
                <p:oleObj name="Equation" r:id="rId4" imgW="3314700" imgH="1257300" progId="Equation.DSMT4">
                  <p:embed/>
                  <p:pic>
                    <p:nvPicPr>
                      <p:cNvPr id="0"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1052513"/>
                        <a:ext cx="7062787" cy="27241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1116013" y="3971925"/>
          <a:ext cx="7388225" cy="2697163"/>
        </p:xfrm>
        <a:graphic>
          <a:graphicData uri="http://schemas.openxmlformats.org/presentationml/2006/ole">
            <mc:AlternateContent xmlns:mc="http://schemas.openxmlformats.org/markup-compatibility/2006">
              <mc:Choice xmlns:v="urn:schemas-microsoft-com:vml" Requires="v">
                <p:oleObj spid="_x0000_s249966" name="Equation" r:id="rId6" imgW="3467100" imgH="1244600" progId="Equation.DSMT4">
                  <p:embed/>
                </p:oleObj>
              </mc:Choice>
              <mc:Fallback>
                <p:oleObj name="Equation" r:id="rId6" imgW="3467100" imgH="1244600" progId="Equation.DSMT4">
                  <p:embed/>
                  <p:pic>
                    <p:nvPicPr>
                      <p:cNvPr id="0" name="Picture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013" y="3971925"/>
                        <a:ext cx="7388225" cy="26971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4" name="对象 3"/>
          <p:cNvGraphicFramePr>
            <a:graphicFrameLocks noChangeAspect="1"/>
          </p:cNvGraphicFramePr>
          <p:nvPr/>
        </p:nvGraphicFramePr>
        <p:xfrm>
          <a:off x="1116013" y="1196975"/>
          <a:ext cx="7388225" cy="2697163"/>
        </p:xfrm>
        <a:graphic>
          <a:graphicData uri="http://schemas.openxmlformats.org/presentationml/2006/ole">
            <mc:AlternateContent xmlns:mc="http://schemas.openxmlformats.org/markup-compatibility/2006">
              <mc:Choice xmlns:v="urn:schemas-microsoft-com:vml" Requires="v">
                <p:oleObj spid="_x0000_s252013" name="Equation" r:id="rId4" imgW="3467100" imgH="1244600" progId="Equation.DSMT4">
                  <p:embed/>
                </p:oleObj>
              </mc:Choice>
              <mc:Fallback>
                <p:oleObj name="Equation" r:id="rId4" imgW="3467100" imgH="1244600" progId="Equation.DSMT4">
                  <p:embed/>
                  <p:pic>
                    <p:nvPicPr>
                      <p:cNvPr id="0"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1196975"/>
                        <a:ext cx="7388225" cy="26971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nvGraphicFramePr>
        <p:xfrm>
          <a:off x="1116013" y="4005263"/>
          <a:ext cx="7523162" cy="2697162"/>
        </p:xfrm>
        <a:graphic>
          <a:graphicData uri="http://schemas.openxmlformats.org/presentationml/2006/ole">
            <mc:AlternateContent xmlns:mc="http://schemas.openxmlformats.org/markup-compatibility/2006">
              <mc:Choice xmlns:v="urn:schemas-microsoft-com:vml" Requires="v">
                <p:oleObj spid="_x0000_s252014" name="Equation" r:id="rId6" imgW="3530600" imgH="1244600" progId="Equation.DSMT4">
                  <p:embed/>
                </p:oleObj>
              </mc:Choice>
              <mc:Fallback>
                <p:oleObj name="Equation" r:id="rId6" imgW="3530600" imgH="1244600" progId="Equation.DSMT4">
                  <p:embed/>
                  <p:pic>
                    <p:nvPicPr>
                      <p:cNvPr id="0" name="Picture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013" y="4005263"/>
                        <a:ext cx="7523162" cy="269716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5" name="Object 3"/>
          <p:cNvGraphicFramePr>
            <a:graphicFrameLocks noChangeAspect="1"/>
          </p:cNvGraphicFramePr>
          <p:nvPr>
            <p:extLst>
              <p:ext uri="{D42A27DB-BD31-4B8C-83A1-F6EECF244321}">
                <p14:modId xmlns:p14="http://schemas.microsoft.com/office/powerpoint/2010/main" val="3762450672"/>
              </p:ext>
            </p:extLst>
          </p:nvPr>
        </p:nvGraphicFramePr>
        <p:xfrm>
          <a:off x="2209801" y="1124680"/>
          <a:ext cx="4306470" cy="2420713"/>
        </p:xfrm>
        <a:graphic>
          <a:graphicData uri="http://schemas.openxmlformats.org/presentationml/2006/ole">
            <mc:AlternateContent xmlns:mc="http://schemas.openxmlformats.org/markup-compatibility/2006">
              <mc:Choice xmlns:v="urn:schemas-microsoft-com:vml" Requires="v">
                <p:oleObj spid="_x0000_s254015" name="Equation" r:id="rId4" imgW="2273040" imgH="1257120" progId="Equation.DSMT4">
                  <p:embed/>
                </p:oleObj>
              </mc:Choice>
              <mc:Fallback>
                <p:oleObj name="Equation" r:id="rId4" imgW="2273040" imgH="1257120" progId="Equation.DSMT4">
                  <p:embed/>
                  <p:pic>
                    <p:nvPicPr>
                      <p:cNvPr id="0" name="Picture 23"/>
                      <p:cNvPicPr>
                        <a:picLocks noChangeAspect="1" noChangeArrowheads="1"/>
                      </p:cNvPicPr>
                      <p:nvPr/>
                    </p:nvPicPr>
                    <p:blipFill>
                      <a:blip r:embed="rId5"/>
                      <a:srcRect/>
                      <a:stretch>
                        <a:fillRect/>
                      </a:stretch>
                    </p:blipFill>
                    <p:spPr bwMode="auto">
                      <a:xfrm>
                        <a:off x="2209801" y="1124680"/>
                        <a:ext cx="4306470" cy="2420713"/>
                      </a:xfrm>
                      <a:prstGeom prst="rect">
                        <a:avLst/>
                      </a:prstGeom>
                      <a:noFill/>
                      <a:ln>
                        <a:noFill/>
                      </a:ln>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998941271"/>
              </p:ext>
            </p:extLst>
          </p:nvPr>
        </p:nvGraphicFramePr>
        <p:xfrm>
          <a:off x="2339976" y="3645030"/>
          <a:ext cx="4176296" cy="3017853"/>
        </p:xfrm>
        <a:graphic>
          <a:graphicData uri="http://schemas.openxmlformats.org/presentationml/2006/ole">
            <mc:AlternateContent xmlns:mc="http://schemas.openxmlformats.org/markup-compatibility/2006">
              <mc:Choice xmlns:v="urn:schemas-microsoft-com:vml" Requires="v">
                <p:oleObj spid="_x0000_s254016" name="Equation" r:id="rId6" imgW="2108160" imgH="1498320" progId="Equation.DSMT4">
                  <p:embed/>
                </p:oleObj>
              </mc:Choice>
              <mc:Fallback>
                <p:oleObj name="Equation" r:id="rId6" imgW="2108160" imgH="1498320" progId="Equation.DSMT4">
                  <p:embed/>
                  <p:pic>
                    <p:nvPicPr>
                      <p:cNvPr id="0" name=""/>
                      <p:cNvPicPr>
                        <a:picLocks noChangeAspect="1" noChangeArrowheads="1"/>
                      </p:cNvPicPr>
                      <p:nvPr/>
                    </p:nvPicPr>
                    <p:blipFill>
                      <a:blip r:embed="rId7"/>
                      <a:srcRect/>
                      <a:stretch>
                        <a:fillRect/>
                      </a:stretch>
                    </p:blipFill>
                    <p:spPr bwMode="auto">
                      <a:xfrm>
                        <a:off x="2339976" y="3645030"/>
                        <a:ext cx="4176296" cy="3017853"/>
                      </a:xfrm>
                      <a:prstGeom prst="rect">
                        <a:avLst/>
                      </a:prstGeom>
                      <a:noFill/>
                      <a:ln>
                        <a:noFill/>
                      </a:ln>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sp>
        <p:nvSpPr>
          <p:cNvPr id="273411" name="Text Box 3"/>
          <p:cNvSpPr txBox="1">
            <a:spLocks noChangeArrowheads="1"/>
          </p:cNvSpPr>
          <p:nvPr/>
        </p:nvSpPr>
        <p:spPr bwMode="auto">
          <a:xfrm>
            <a:off x="971550" y="1052513"/>
            <a:ext cx="48958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黑体" panose="02010609060101010101" pitchFamily="49" charset="-122"/>
              </a:rPr>
              <a:t>例</a:t>
            </a:r>
            <a:r>
              <a:rPr lang="en-US" altLang="zh-CN" sz="2800" b="0">
                <a:solidFill>
                  <a:srgbClr val="000000"/>
                </a:solidFill>
                <a:latin typeface="Times New Roman" panose="02020603050405020304" pitchFamily="18" charset="0"/>
                <a:ea typeface="华文新魏" panose="02010800040101010101" pitchFamily="2" charset="-122"/>
              </a:rPr>
              <a:t>3.3.5 </a:t>
            </a:r>
            <a:r>
              <a:rPr lang="zh-CN" altLang="en-US" sz="2800" b="0">
                <a:solidFill>
                  <a:srgbClr val="000000"/>
                </a:solidFill>
                <a:latin typeface="Times New Roman" panose="02020603050405020304" pitchFamily="18" charset="0"/>
                <a:ea typeface="华文新魏" panose="02010800040101010101" pitchFamily="2" charset="-122"/>
              </a:rPr>
              <a:t>计算范德蒙行列式</a:t>
            </a:r>
            <a:endParaRPr lang="en-US" altLang="zh-CN" sz="2800" b="0">
              <a:solidFill>
                <a:srgbClr val="000000"/>
              </a:solidFill>
              <a:latin typeface="Times New Roman" panose="02020603050405020304" pitchFamily="18" charset="0"/>
              <a:ea typeface="华文新魏" panose="02010800040101010101" pitchFamily="2" charset="-122"/>
            </a:endParaRPr>
          </a:p>
        </p:txBody>
      </p:sp>
      <p:graphicFrame>
        <p:nvGraphicFramePr>
          <p:cNvPr id="2" name="Object 3"/>
          <p:cNvGraphicFramePr>
            <a:graphicFrameLocks noChangeAspect="1"/>
          </p:cNvGraphicFramePr>
          <p:nvPr/>
        </p:nvGraphicFramePr>
        <p:xfrm>
          <a:off x="2843213" y="1773238"/>
          <a:ext cx="3841750" cy="2697162"/>
        </p:xfrm>
        <a:graphic>
          <a:graphicData uri="http://schemas.openxmlformats.org/presentationml/2006/ole">
            <mc:AlternateContent xmlns:mc="http://schemas.openxmlformats.org/markup-compatibility/2006">
              <mc:Choice xmlns:v="urn:schemas-microsoft-com:vml" Requires="v">
                <p:oleObj spid="_x0000_s1132556" name="Equation" r:id="rId4" imgW="1803400" imgH="1244600" progId="Equation.DSMT4">
                  <p:embed/>
                </p:oleObj>
              </mc:Choice>
              <mc:Fallback>
                <p:oleObj name="Equation" r:id="rId4" imgW="1803400" imgH="1244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213" y="1773238"/>
                        <a:ext cx="3841750" cy="269716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782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sp>
        <p:nvSpPr>
          <p:cNvPr id="273411" name="Text Box 3"/>
          <p:cNvSpPr txBox="1">
            <a:spLocks noChangeArrowheads="1"/>
          </p:cNvSpPr>
          <p:nvPr/>
        </p:nvSpPr>
        <p:spPr bwMode="auto">
          <a:xfrm>
            <a:off x="971550" y="1052513"/>
            <a:ext cx="3246402"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rPr>
              <a:t>        </a:t>
            </a:r>
            <a:r>
              <a:rPr lang="zh-CN" altLang="en-US" sz="2800" b="0" dirty="0" smtClean="0">
                <a:solidFill>
                  <a:srgbClr val="000000"/>
                </a:solidFill>
                <a:latin typeface="Times New Roman" panose="02020603050405020304" pitchFamily="18" charset="0"/>
                <a:ea typeface="黑体" panose="02010609060101010101" pitchFamily="49" charset="-122"/>
              </a:rPr>
              <a:t>证明</a:t>
            </a:r>
            <a:r>
              <a:rPr lang="en-US" altLang="zh-CN" sz="2800" b="0" dirty="0" smtClean="0">
                <a:solidFill>
                  <a:srgbClr val="000000"/>
                </a:solidFill>
                <a:latin typeface="Times New Roman" panose="02020603050405020304" pitchFamily="18" charset="0"/>
                <a:ea typeface="华文新魏" panose="02010800040101010101" pitchFamily="2" charset="-122"/>
              </a:rPr>
              <a:t>: </a:t>
            </a:r>
            <a:r>
              <a:rPr lang="zh-CN" altLang="en-US" sz="2800" b="0" dirty="0" smtClean="0">
                <a:solidFill>
                  <a:srgbClr val="000000"/>
                </a:solidFill>
                <a:latin typeface="Times New Roman" panose="02020603050405020304" pitchFamily="18" charset="0"/>
                <a:ea typeface="华文新魏" panose="02010800040101010101" pitchFamily="2" charset="-122"/>
              </a:rPr>
              <a:t>我们断言</a:t>
            </a:r>
            <a:endParaRPr lang="en-US" altLang="zh-CN" sz="2800" b="0" dirty="0">
              <a:solidFill>
                <a:srgbClr val="000000"/>
              </a:solidFill>
              <a:latin typeface="Times New Roman" panose="02020603050405020304" pitchFamily="18" charset="0"/>
              <a:ea typeface="华文新魏" panose="02010800040101010101" pitchFamily="2" charset="-122"/>
            </a:endParaRPr>
          </a:p>
        </p:txBody>
      </p:sp>
      <p:graphicFrame>
        <p:nvGraphicFramePr>
          <p:cNvPr id="2" name="Object 3"/>
          <p:cNvGraphicFramePr>
            <a:graphicFrameLocks noChangeAspect="1"/>
          </p:cNvGraphicFramePr>
          <p:nvPr>
            <p:extLst>
              <p:ext uri="{D42A27DB-BD31-4B8C-83A1-F6EECF244321}">
                <p14:modId xmlns:p14="http://schemas.microsoft.com/office/powerpoint/2010/main" val="136830999"/>
              </p:ext>
            </p:extLst>
          </p:nvPr>
        </p:nvGraphicFramePr>
        <p:xfrm>
          <a:off x="3348790" y="1700213"/>
          <a:ext cx="5111750" cy="881062"/>
        </p:xfrm>
        <a:graphic>
          <a:graphicData uri="http://schemas.openxmlformats.org/presentationml/2006/ole">
            <mc:AlternateContent xmlns:mc="http://schemas.openxmlformats.org/markup-compatibility/2006">
              <mc:Choice xmlns:v="urn:schemas-microsoft-com:vml" Requires="v">
                <p:oleObj spid="_x0000_s1133605" name="Equation" r:id="rId4" imgW="2400120" imgH="406080" progId="Equation.DSMT4">
                  <p:embed/>
                </p:oleObj>
              </mc:Choice>
              <mc:Fallback>
                <p:oleObj name="Equation" r:id="rId4" imgW="2400120" imgH="406080" progId="Equation.DSMT4">
                  <p:embed/>
                  <p:pic>
                    <p:nvPicPr>
                      <p:cNvPr id="0" name=""/>
                      <p:cNvPicPr>
                        <a:picLocks noChangeAspect="1" noChangeArrowheads="1"/>
                      </p:cNvPicPr>
                      <p:nvPr/>
                    </p:nvPicPr>
                    <p:blipFill>
                      <a:blip r:embed="rId5"/>
                      <a:srcRect/>
                      <a:stretch>
                        <a:fillRect/>
                      </a:stretch>
                    </p:blipFill>
                    <p:spPr bwMode="auto">
                      <a:xfrm>
                        <a:off x="3348790" y="1700213"/>
                        <a:ext cx="5111750" cy="88106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5" name="Text Box 3"/>
          <p:cNvSpPr txBox="1">
            <a:spLocks noChangeArrowheads="1"/>
          </p:cNvSpPr>
          <p:nvPr/>
        </p:nvSpPr>
        <p:spPr bwMode="auto">
          <a:xfrm>
            <a:off x="971550" y="2504190"/>
            <a:ext cx="4583306" cy="121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rPr>
              <a:t>        </a:t>
            </a:r>
            <a:r>
              <a:rPr lang="zh-CN" altLang="en-US" sz="2800" b="0" dirty="0" smtClean="0">
                <a:solidFill>
                  <a:srgbClr val="000000"/>
                </a:solidFill>
                <a:latin typeface="Times New Roman" panose="02020603050405020304" pitchFamily="18" charset="0"/>
                <a:ea typeface="华文新魏" panose="02010800040101010101" pitchFamily="2" charset="-122"/>
              </a:rPr>
              <a:t>下面用数学归纳法证明</a:t>
            </a:r>
            <a:r>
              <a:rPr lang="en-US" altLang="zh-CN" sz="2800" b="0" dirty="0" smtClean="0">
                <a:solidFill>
                  <a:srgbClr val="000000"/>
                </a:solidFill>
                <a:latin typeface="Times New Roman" panose="02020603050405020304" pitchFamily="18" charset="0"/>
                <a:ea typeface="华文新魏" panose="02010800040101010101" pitchFamily="2" charset="-122"/>
              </a:rPr>
              <a:t>.</a:t>
            </a:r>
          </a:p>
          <a:p>
            <a:pPr eaLnBrk="1" hangingPunct="1">
              <a:lnSpc>
                <a:spcPct val="130000"/>
              </a:lnSpc>
              <a:spcBef>
                <a:spcPct val="0"/>
              </a:spcBef>
              <a:buClrTx/>
              <a:buSzTx/>
              <a:buFontTx/>
              <a:buNone/>
            </a:pPr>
            <a:r>
              <a:rPr lang="en-US" altLang="zh-CN" sz="2800" b="0" dirty="0">
                <a:solidFill>
                  <a:srgbClr val="000000"/>
                </a:solidFill>
                <a:latin typeface="Times New Roman" panose="02020603050405020304" pitchFamily="18" charset="0"/>
                <a:ea typeface="华文新魏" panose="02010800040101010101" pitchFamily="2" charset="-122"/>
              </a:rPr>
              <a:t> </a:t>
            </a:r>
            <a:r>
              <a:rPr lang="en-US" altLang="zh-CN" sz="2800" b="0" dirty="0" smtClean="0">
                <a:solidFill>
                  <a:srgbClr val="000000"/>
                </a:solidFill>
                <a:latin typeface="Times New Roman" panose="02020603050405020304" pitchFamily="18" charset="0"/>
                <a:ea typeface="华文新魏" panose="02010800040101010101" pitchFamily="2" charset="-122"/>
              </a:rPr>
              <a:t>       </a:t>
            </a:r>
            <a:r>
              <a:rPr lang="zh-CN" altLang="en-US" sz="2800" b="0" dirty="0" smtClean="0">
                <a:solidFill>
                  <a:srgbClr val="000000"/>
                </a:solidFill>
                <a:latin typeface="Times New Roman" panose="02020603050405020304" pitchFamily="18" charset="0"/>
                <a:ea typeface="华文新魏" panose="02010800040101010101" pitchFamily="2" charset="-122"/>
              </a:rPr>
              <a:t>当</a:t>
            </a:r>
            <a:r>
              <a:rPr lang="en-US" altLang="zh-CN" sz="2800" b="0" i="1"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n</a:t>
            </a:r>
            <a:r>
              <a:rPr lang="en-US" altLang="zh-CN" sz="1400" b="0" i="1"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4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2</a:t>
            </a:r>
            <a:r>
              <a:rPr lang="zh-CN" altLang="en-US"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时</a:t>
            </a:r>
            <a:r>
              <a:rPr lang="en-US" altLang="zh-CN"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由于</a:t>
            </a:r>
            <a:endParaRPr lang="en-US" altLang="zh-CN" sz="2800" b="0" dirty="0">
              <a:solidFill>
                <a:srgbClr val="000000"/>
              </a:solidFill>
              <a:latin typeface="Times New Roman" panose="02020603050405020304" pitchFamily="18" charset="0"/>
              <a:ea typeface="华文新魏" panose="02010800040101010101" pitchFamily="2" charset="-122"/>
            </a:endParaRPr>
          </a:p>
        </p:txBody>
      </p:sp>
      <p:graphicFrame>
        <p:nvGraphicFramePr>
          <p:cNvPr id="6" name="Object 3"/>
          <p:cNvGraphicFramePr>
            <a:graphicFrameLocks noChangeAspect="1"/>
          </p:cNvGraphicFramePr>
          <p:nvPr>
            <p:extLst>
              <p:ext uri="{D42A27DB-BD31-4B8C-83A1-F6EECF244321}">
                <p14:modId xmlns:p14="http://schemas.microsoft.com/office/powerpoint/2010/main" val="3679856749"/>
              </p:ext>
            </p:extLst>
          </p:nvPr>
        </p:nvGraphicFramePr>
        <p:xfrm>
          <a:off x="3115142" y="3697052"/>
          <a:ext cx="3113088" cy="1100138"/>
        </p:xfrm>
        <a:graphic>
          <a:graphicData uri="http://schemas.openxmlformats.org/presentationml/2006/ole">
            <mc:AlternateContent xmlns:mc="http://schemas.openxmlformats.org/markup-compatibility/2006">
              <mc:Choice xmlns:v="urn:schemas-microsoft-com:vml" Requires="v">
                <p:oleObj spid="_x0000_s1133606" name="Equation" r:id="rId6" imgW="1460160" imgH="507960" progId="Equation.DSMT4">
                  <p:embed/>
                </p:oleObj>
              </mc:Choice>
              <mc:Fallback>
                <p:oleObj name="Equation" r:id="rId6" imgW="1460160" imgH="507960" progId="Equation.DSMT4">
                  <p:embed/>
                  <p:pic>
                    <p:nvPicPr>
                      <p:cNvPr id="0" name=""/>
                      <p:cNvPicPr>
                        <a:picLocks noChangeAspect="1" noChangeArrowheads="1"/>
                      </p:cNvPicPr>
                      <p:nvPr/>
                    </p:nvPicPr>
                    <p:blipFill>
                      <a:blip r:embed="rId7"/>
                      <a:srcRect/>
                      <a:stretch>
                        <a:fillRect/>
                      </a:stretch>
                    </p:blipFill>
                    <p:spPr bwMode="auto">
                      <a:xfrm>
                        <a:off x="3115142" y="3697052"/>
                        <a:ext cx="3113088" cy="1100138"/>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7" name="Text Box 3"/>
          <p:cNvSpPr txBox="1">
            <a:spLocks noChangeArrowheads="1"/>
          </p:cNvSpPr>
          <p:nvPr/>
        </p:nvSpPr>
        <p:spPr bwMode="auto">
          <a:xfrm>
            <a:off x="971500" y="4808720"/>
            <a:ext cx="6963766"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smtClean="0">
                <a:solidFill>
                  <a:srgbClr val="000000"/>
                </a:solidFill>
                <a:latin typeface="Times New Roman" panose="02020603050405020304" pitchFamily="18" charset="0"/>
                <a:ea typeface="华文新魏" panose="02010800040101010101" pitchFamily="2" charset="-122"/>
              </a:rPr>
              <a:t>则</a:t>
            </a:r>
            <a:r>
              <a:rPr lang="en-US" altLang="zh-CN" sz="2800" b="0" dirty="0" smtClean="0">
                <a:solidFill>
                  <a:srgbClr val="000000"/>
                </a:solidFill>
                <a:latin typeface="Times New Roman" panose="02020603050405020304" pitchFamily="18" charset="0"/>
                <a:ea typeface="华文新魏" panose="02010800040101010101" pitchFamily="2" charset="-122"/>
              </a:rPr>
              <a:t>(</a:t>
            </a:r>
            <a:r>
              <a:rPr lang="en-US" altLang="zh-CN"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dirty="0" smtClean="0">
                <a:solidFill>
                  <a:srgbClr val="000000"/>
                </a:solidFill>
                <a:latin typeface="Times New Roman" panose="02020603050405020304" pitchFamily="18" charset="0"/>
                <a:ea typeface="华文新魏" panose="02010800040101010101" pitchFamily="2" charset="-122"/>
              </a:rPr>
              <a:t>)</a:t>
            </a:r>
            <a:r>
              <a:rPr lang="zh-CN" altLang="en-US" sz="2800" b="0" dirty="0" smtClean="0">
                <a:solidFill>
                  <a:srgbClr val="000000"/>
                </a:solidFill>
                <a:latin typeface="Times New Roman" panose="02020603050405020304" pitchFamily="18" charset="0"/>
                <a:ea typeface="华文新魏" panose="02010800040101010101" pitchFamily="2" charset="-122"/>
              </a:rPr>
              <a:t>式对</a:t>
            </a:r>
            <a:r>
              <a:rPr lang="en-US" altLang="zh-CN" sz="2800" b="0" i="1"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n</a:t>
            </a:r>
            <a:r>
              <a:rPr lang="en-US" altLang="zh-CN" sz="1400" b="0" i="1"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4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2</a:t>
            </a:r>
            <a:r>
              <a:rPr lang="zh-CN" altLang="en-US"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成立</a:t>
            </a:r>
            <a:r>
              <a:rPr lang="en-US" altLang="zh-CN"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假设</a:t>
            </a:r>
            <a:r>
              <a:rPr lang="en-US" altLang="zh-CN" sz="2800" b="0" i="1"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n</a:t>
            </a:r>
            <a:r>
              <a:rPr lang="en-US" altLang="zh-CN"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4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dirty="0" smtClean="0">
                <a:solidFill>
                  <a:srgbClr val="000000"/>
                </a:solidFill>
                <a:latin typeface="Times New Roman" panose="02020603050405020304" pitchFamily="18" charset="0"/>
                <a:ea typeface="华文新魏" panose="02010800040101010101" pitchFamily="2" charset="-122"/>
                <a:sym typeface="MT Extra" panose="05050102010205020202" pitchFamily="18" charset="2"/>
              </a:rPr>
              <a:t>k</a:t>
            </a:r>
            <a:r>
              <a:rPr lang="en-US" altLang="zh-CN" sz="1400" b="0" i="1" dirty="0" smtClean="0">
                <a:solidFill>
                  <a:srgbClr val="000000"/>
                </a:solidFill>
                <a:latin typeface="Times New Roman" panose="02020603050405020304" pitchFamily="18" charset="0"/>
                <a:ea typeface="华文新魏" panose="02010800040101010101" pitchFamily="2" charset="-122"/>
                <a:sym typeface="MT Extra" panose="05050102010205020202" pitchFamily="18" charset="2"/>
              </a:rPr>
              <a:t> </a:t>
            </a:r>
            <a:r>
              <a:rPr lang="zh-CN" altLang="en-US"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时</a:t>
            </a:r>
            <a:r>
              <a:rPr lang="en-US" altLang="zh-CN" sz="2800" b="0" dirty="0">
                <a:solidFill>
                  <a:srgbClr val="000000"/>
                </a:solidFill>
                <a:latin typeface="Times New Roman" panose="02020603050405020304" pitchFamily="18" charset="0"/>
                <a:ea typeface="华文新魏" panose="02010800040101010101" pitchFamily="2" charset="-122"/>
              </a:rPr>
              <a:t>(</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dirty="0">
                <a:solidFill>
                  <a:srgbClr val="000000"/>
                </a:solidFill>
                <a:latin typeface="Times New Roman" panose="02020603050405020304" pitchFamily="18" charset="0"/>
                <a:ea typeface="华文新魏" panose="02010800040101010101" pitchFamily="2" charset="-122"/>
              </a:rPr>
              <a:t>)</a:t>
            </a:r>
            <a:r>
              <a:rPr lang="zh-CN" altLang="en-US" sz="2800" b="0" dirty="0" smtClean="0">
                <a:solidFill>
                  <a:srgbClr val="000000"/>
                </a:solidFill>
                <a:latin typeface="Times New Roman" panose="02020603050405020304" pitchFamily="18" charset="0"/>
                <a:ea typeface="华文新魏" panose="02010800040101010101" pitchFamily="2" charset="-122"/>
              </a:rPr>
              <a:t>式成立</a:t>
            </a:r>
            <a:r>
              <a:rPr lang="en-US" altLang="zh-CN" sz="2800" b="0" dirty="0" smtClean="0">
                <a:solidFill>
                  <a:srgbClr val="000000"/>
                </a:solidFill>
                <a:latin typeface="Times New Roman" panose="02020603050405020304" pitchFamily="18" charset="0"/>
                <a:ea typeface="华文新魏" panose="02010800040101010101" pitchFamily="2" charset="-122"/>
              </a:rPr>
              <a:t>, </a:t>
            </a:r>
            <a:r>
              <a:rPr lang="zh-CN" altLang="en-US" sz="2800" b="0" dirty="0" smtClean="0">
                <a:solidFill>
                  <a:srgbClr val="000000"/>
                </a:solidFill>
                <a:latin typeface="Times New Roman" panose="02020603050405020304" pitchFamily="18" charset="0"/>
                <a:ea typeface="华文新魏" panose="02010800040101010101" pitchFamily="2" charset="-122"/>
              </a:rPr>
              <a:t>即</a:t>
            </a:r>
            <a:endParaRPr lang="en-US" altLang="zh-CN" sz="2800" b="0" dirty="0">
              <a:solidFill>
                <a:srgbClr val="000000"/>
              </a:solidFill>
              <a:latin typeface="Times New Roman" panose="02020603050405020304" pitchFamily="18" charset="0"/>
              <a:ea typeface="华文新魏" panose="02010800040101010101" pitchFamily="2" charset="-122"/>
            </a:endParaRPr>
          </a:p>
        </p:txBody>
      </p:sp>
      <p:graphicFrame>
        <p:nvGraphicFramePr>
          <p:cNvPr id="8" name="Object 3"/>
          <p:cNvGraphicFramePr>
            <a:graphicFrameLocks noChangeAspect="1"/>
          </p:cNvGraphicFramePr>
          <p:nvPr>
            <p:extLst>
              <p:ext uri="{D42A27DB-BD31-4B8C-83A1-F6EECF244321}">
                <p14:modId xmlns:p14="http://schemas.microsoft.com/office/powerpoint/2010/main" val="795991196"/>
              </p:ext>
            </p:extLst>
          </p:nvPr>
        </p:nvGraphicFramePr>
        <p:xfrm>
          <a:off x="3203810" y="5472113"/>
          <a:ext cx="2759075" cy="881062"/>
        </p:xfrm>
        <a:graphic>
          <a:graphicData uri="http://schemas.openxmlformats.org/presentationml/2006/ole">
            <mc:AlternateContent xmlns:mc="http://schemas.openxmlformats.org/markup-compatibility/2006">
              <mc:Choice xmlns:v="urn:schemas-microsoft-com:vml" Requires="v">
                <p:oleObj spid="_x0000_s1133607" name="Equation" r:id="rId8" imgW="1295280" imgH="406080" progId="Equation.DSMT4">
                  <p:embed/>
                </p:oleObj>
              </mc:Choice>
              <mc:Fallback>
                <p:oleObj name="Equation" r:id="rId8" imgW="1295280" imgH="406080" progId="Equation.DSMT4">
                  <p:embed/>
                  <p:pic>
                    <p:nvPicPr>
                      <p:cNvPr id="0" name=""/>
                      <p:cNvPicPr>
                        <a:picLocks noChangeAspect="1" noChangeArrowheads="1"/>
                      </p:cNvPicPr>
                      <p:nvPr/>
                    </p:nvPicPr>
                    <p:blipFill>
                      <a:blip r:embed="rId9"/>
                      <a:srcRect/>
                      <a:stretch>
                        <a:fillRect/>
                      </a:stretch>
                    </p:blipFill>
                    <p:spPr bwMode="auto">
                      <a:xfrm>
                        <a:off x="3203810" y="5472113"/>
                        <a:ext cx="2759075" cy="88106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483861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wipe(left)">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3.1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行列式的定义</a:t>
            </a:r>
          </a:p>
        </p:txBody>
      </p:sp>
      <p:sp>
        <p:nvSpPr>
          <p:cNvPr id="5" name="Text Box 3"/>
          <p:cNvSpPr txBox="1">
            <a:spLocks noChangeArrowheads="1"/>
          </p:cNvSpPr>
          <p:nvPr/>
        </p:nvSpPr>
        <p:spPr bwMode="auto">
          <a:xfrm>
            <a:off x="1258888" y="1196975"/>
            <a:ext cx="7007225" cy="401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黑体" panose="02010609060101010101" pitchFamily="49" charset="-122"/>
              </a:rPr>
              <a:t>注</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行列式与矩阵的异同</a:t>
            </a:r>
            <a:r>
              <a:rPr lang="en-US" altLang="zh-CN" sz="2800" b="0" dirty="0">
                <a:solidFill>
                  <a:schemeClr val="tx1"/>
                </a:solidFill>
                <a:latin typeface="Times New Roman" panose="02020603050405020304" pitchFamily="18" charset="0"/>
                <a:ea typeface="华文新魏" panose="02010800040101010101" pitchFamily="2" charset="-122"/>
              </a:rPr>
              <a:t>: </a:t>
            </a:r>
          </a:p>
          <a:p>
            <a:pPr eaLnBrk="1" hangingPunct="1">
              <a:lnSpc>
                <a:spcPct val="130000"/>
              </a:lnSpc>
              <a:spcBef>
                <a:spcPct val="0"/>
              </a:spcBef>
              <a:buClrTx/>
              <a:buSzTx/>
              <a:buFontTx/>
              <a:buNone/>
            </a:pP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从形式上来看</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行列式和矩阵都是数表</a:t>
            </a:r>
            <a:r>
              <a:rPr lang="en-US" altLang="zh-CN" sz="2800" b="0" dirty="0">
                <a:solidFill>
                  <a:schemeClr val="tx1"/>
                </a:solidFill>
                <a:latin typeface="Times New Roman" panose="02020603050405020304" pitchFamily="18" charset="0"/>
                <a:ea typeface="华文新魏" panose="02010800040101010101" pitchFamily="2" charset="-122"/>
              </a:rPr>
              <a:t>, </a:t>
            </a: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行列式是</a:t>
            </a:r>
            <a:r>
              <a:rPr lang="zh-CN" altLang="en-US" sz="2800" b="0" dirty="0">
                <a:solidFill>
                  <a:schemeClr val="tx1"/>
                </a:solidFill>
                <a:latin typeface="华文琥珀" panose="02010800040101010101" pitchFamily="2" charset="-122"/>
                <a:ea typeface="华文琥珀" panose="02010800040101010101" pitchFamily="2" charset="-122"/>
              </a:rPr>
              <a:t>正方形</a:t>
            </a:r>
            <a:r>
              <a:rPr lang="zh-CN" altLang="en-US" sz="2800" b="0" dirty="0">
                <a:solidFill>
                  <a:schemeClr val="tx1"/>
                </a:solidFill>
                <a:latin typeface="Times New Roman" panose="02020603050405020304" pitchFamily="18" charset="0"/>
                <a:ea typeface="华文新魏" panose="02010800040101010101" pitchFamily="2" charset="-122"/>
              </a:rPr>
              <a:t>的数表</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矩阵是</a:t>
            </a:r>
            <a:r>
              <a:rPr lang="zh-CN" altLang="en-US" sz="2800" b="0" dirty="0">
                <a:solidFill>
                  <a:schemeClr val="tx1"/>
                </a:solidFill>
                <a:latin typeface="华文琥珀" panose="02010800040101010101" pitchFamily="2" charset="-122"/>
                <a:ea typeface="华文琥珀" panose="02010800040101010101" pitchFamily="2" charset="-122"/>
              </a:rPr>
              <a:t>矩形</a:t>
            </a:r>
            <a:r>
              <a:rPr lang="zh-CN" altLang="en-US" sz="2800" b="0" dirty="0" smtClean="0">
                <a:solidFill>
                  <a:schemeClr val="tx1"/>
                </a:solidFill>
                <a:latin typeface="Times New Roman" panose="02020603050405020304" pitchFamily="18" charset="0"/>
                <a:ea typeface="华文新魏" panose="02010800040101010101" pitchFamily="2" charset="-122"/>
              </a:rPr>
              <a:t>数表</a:t>
            </a:r>
            <a:r>
              <a:rPr lang="en-US" altLang="zh-CN" sz="2800" b="0" dirty="0">
                <a:solidFill>
                  <a:schemeClr val="tx1"/>
                </a:solidFill>
                <a:latin typeface="Times New Roman" panose="02020603050405020304" pitchFamily="18" charset="0"/>
                <a:ea typeface="华文新魏" panose="02010800040101010101" pitchFamily="2" charset="-122"/>
              </a:rPr>
              <a:t>;</a:t>
            </a:r>
            <a:r>
              <a:rPr lang="en-US" altLang="zh-CN" sz="2800" b="0" dirty="0" smtClean="0">
                <a:solidFill>
                  <a:schemeClr val="tx1"/>
                </a:solidFill>
                <a:latin typeface="Times New Roman" panose="02020603050405020304" pitchFamily="18" charset="0"/>
                <a:ea typeface="华文新魏" panose="02010800040101010101" pitchFamily="2" charset="-122"/>
              </a:rPr>
              <a:t> </a:t>
            </a:r>
            <a:endParaRPr lang="en-US" altLang="zh-CN" sz="2800" b="0" dirty="0">
              <a:solidFill>
                <a:schemeClr val="tx1"/>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记号方面</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行列式两边是</a:t>
            </a:r>
            <a:r>
              <a:rPr lang="zh-CN" altLang="en-US" sz="2800" b="0" dirty="0">
                <a:solidFill>
                  <a:schemeClr val="tx1"/>
                </a:solidFill>
                <a:latin typeface="华文琥珀" panose="02010800040101010101" pitchFamily="2" charset="-122"/>
                <a:ea typeface="华文琥珀" panose="02010800040101010101" pitchFamily="2" charset="-122"/>
              </a:rPr>
              <a:t>两条竖线</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矩阵两边</a:t>
            </a:r>
            <a:endParaRPr lang="en-US" altLang="zh-CN" sz="2800" b="0" dirty="0">
              <a:solidFill>
                <a:schemeClr val="tx1"/>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是</a:t>
            </a:r>
            <a:r>
              <a:rPr lang="zh-CN" altLang="en-US" sz="2800" b="0" dirty="0">
                <a:solidFill>
                  <a:schemeClr val="tx1"/>
                </a:solidFill>
                <a:latin typeface="华文琥珀" panose="02010800040101010101" pitchFamily="2" charset="-122"/>
                <a:ea typeface="华文琥珀" panose="02010800040101010101" pitchFamily="2" charset="-122"/>
              </a:rPr>
              <a:t>中括号</a:t>
            </a:r>
            <a:r>
              <a:rPr lang="en-US" altLang="zh-CN" sz="2800" b="0" dirty="0">
                <a:solidFill>
                  <a:schemeClr val="tx1"/>
                </a:solidFill>
                <a:latin typeface="Times New Roman" panose="02020603050405020304" pitchFamily="18" charset="0"/>
                <a:ea typeface="华文新魏" panose="02010800040101010101" pitchFamily="2" charset="-122"/>
              </a:rPr>
              <a:t>. </a:t>
            </a: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从本质来看</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行列式表示一个</a:t>
            </a:r>
            <a:r>
              <a:rPr lang="zh-CN" altLang="en-US" sz="2800" b="0" dirty="0">
                <a:solidFill>
                  <a:schemeClr val="tx1"/>
                </a:solidFill>
                <a:latin typeface="华文琥珀" panose="02010800040101010101" pitchFamily="2" charset="-122"/>
                <a:ea typeface="华文琥珀" panose="02010800040101010101" pitchFamily="2" charset="-122"/>
              </a:rPr>
              <a:t>数</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矩阵表</a:t>
            </a:r>
            <a:endParaRPr lang="en-US" altLang="zh-CN" sz="2800" b="0" dirty="0">
              <a:solidFill>
                <a:schemeClr val="tx1"/>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示一个</a:t>
            </a:r>
            <a:r>
              <a:rPr lang="zh-CN" altLang="en-US" sz="2800" b="0" dirty="0">
                <a:solidFill>
                  <a:schemeClr val="tx1"/>
                </a:solidFill>
                <a:latin typeface="华文琥珀" panose="02010800040101010101" pitchFamily="2" charset="-122"/>
                <a:ea typeface="华文琥珀" panose="02010800040101010101" pitchFamily="2" charset="-122"/>
              </a:rPr>
              <a:t>数表</a:t>
            </a:r>
            <a:r>
              <a:rPr lang="en-US" altLang="zh-CN" sz="2800" b="0" dirty="0">
                <a:solidFill>
                  <a:schemeClr val="tx1"/>
                </a:solidFill>
                <a:latin typeface="Times New Roman" panose="02020603050405020304" pitchFamily="18" charset="0"/>
                <a:ea typeface="华文新魏" panose="02010800040101010101" pitchFamily="2" charset="-122"/>
              </a:rPr>
              <a:t>. </a:t>
            </a:r>
          </a:p>
        </p:txBody>
      </p:sp>
      <p:graphicFrame>
        <p:nvGraphicFramePr>
          <p:cNvPr id="6" name="Object 3"/>
          <p:cNvGraphicFramePr>
            <a:graphicFrameLocks noChangeAspect="1"/>
          </p:cNvGraphicFramePr>
          <p:nvPr>
            <p:extLst>
              <p:ext uri="{D42A27DB-BD31-4B8C-83A1-F6EECF244321}">
                <p14:modId xmlns:p14="http://schemas.microsoft.com/office/powerpoint/2010/main" val="2709210537"/>
              </p:ext>
            </p:extLst>
          </p:nvPr>
        </p:nvGraphicFramePr>
        <p:xfrm>
          <a:off x="2051650" y="5281613"/>
          <a:ext cx="1350962" cy="1100137"/>
        </p:xfrm>
        <a:graphic>
          <a:graphicData uri="http://schemas.openxmlformats.org/presentationml/2006/ole">
            <mc:AlternateContent xmlns:mc="http://schemas.openxmlformats.org/markup-compatibility/2006">
              <mc:Choice xmlns:v="urn:schemas-microsoft-com:vml" Requires="v">
                <p:oleObj spid="_x0000_s43176" name="Equation" r:id="rId4" imgW="634725" imgH="507780" progId="Equation.DSMT4">
                  <p:embed/>
                </p:oleObj>
              </mc:Choice>
              <mc:Fallback>
                <p:oleObj name="Equation" r:id="rId4" imgW="634725" imgH="507780" progId="Equation.DSMT4">
                  <p:embed/>
                  <p:pic>
                    <p:nvPicPr>
                      <p:cNvPr id="0" name="Picture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650" y="5281613"/>
                        <a:ext cx="1350962" cy="110013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3733474924"/>
              </p:ext>
            </p:extLst>
          </p:nvPr>
        </p:nvGraphicFramePr>
        <p:xfrm>
          <a:off x="3762272" y="5281613"/>
          <a:ext cx="2227262" cy="1065212"/>
        </p:xfrm>
        <a:graphic>
          <a:graphicData uri="http://schemas.openxmlformats.org/presentationml/2006/ole">
            <mc:AlternateContent xmlns:mc="http://schemas.openxmlformats.org/markup-compatibility/2006">
              <mc:Choice xmlns:v="urn:schemas-microsoft-com:vml" Requires="v">
                <p:oleObj spid="_x0000_s43177" name="Equation" r:id="rId6" imgW="1079500" imgH="508000" progId="Equation.DSMT4">
                  <p:embed/>
                </p:oleObj>
              </mc:Choice>
              <mc:Fallback>
                <p:oleObj name="Equation" r:id="rId6" imgW="1079500" imgH="508000" progId="Equation.DSMT4">
                  <p:embed/>
                  <p:pic>
                    <p:nvPicPr>
                      <p:cNvPr id="0" name="Picture 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2272" y="5281613"/>
                        <a:ext cx="2227262" cy="10652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388364507"/>
              </p:ext>
            </p:extLst>
          </p:nvPr>
        </p:nvGraphicFramePr>
        <p:xfrm>
          <a:off x="6296805" y="5281273"/>
          <a:ext cx="1570037" cy="1100137"/>
        </p:xfrm>
        <a:graphic>
          <a:graphicData uri="http://schemas.openxmlformats.org/presentationml/2006/ole">
            <mc:AlternateContent xmlns:mc="http://schemas.openxmlformats.org/markup-compatibility/2006">
              <mc:Choice xmlns:v="urn:schemas-microsoft-com:vml" Requires="v">
                <p:oleObj spid="_x0000_s43178" name="Equation" r:id="rId8" imgW="736600" imgH="508000" progId="Equation.DSMT4">
                  <p:embed/>
                </p:oleObj>
              </mc:Choice>
              <mc:Fallback>
                <p:oleObj name="Equation" r:id="rId8" imgW="736600" imgH="508000" progId="Equation.DSMT4">
                  <p:embed/>
                  <p:pic>
                    <p:nvPicPr>
                      <p:cNvPr id="0" name="Picture 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96805" y="5281273"/>
                        <a:ext cx="1570037" cy="110013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10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10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10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10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1000"/>
                                        <p:tgtEl>
                                          <p:spTgt spid="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1000"/>
                                        <p:tgtEl>
                                          <p:spTgt spid="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left)">
                                      <p:cBhvr>
                                        <p:cTn id="37" dur="1000"/>
                                        <p:tgtEl>
                                          <p:spTgt spid="5">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2" name="Object 3"/>
          <p:cNvGraphicFramePr>
            <a:graphicFrameLocks noChangeAspect="1"/>
          </p:cNvGraphicFramePr>
          <p:nvPr>
            <p:extLst>
              <p:ext uri="{D42A27DB-BD31-4B8C-83A1-F6EECF244321}">
                <p14:modId xmlns:p14="http://schemas.microsoft.com/office/powerpoint/2010/main" val="2185415141"/>
              </p:ext>
            </p:extLst>
          </p:nvPr>
        </p:nvGraphicFramePr>
        <p:xfrm>
          <a:off x="1031875" y="2190750"/>
          <a:ext cx="7883525" cy="2909888"/>
        </p:xfrm>
        <a:graphic>
          <a:graphicData uri="http://schemas.openxmlformats.org/presentationml/2006/ole">
            <mc:AlternateContent xmlns:mc="http://schemas.openxmlformats.org/markup-compatibility/2006">
              <mc:Choice xmlns:v="urn:schemas-microsoft-com:vml" Requires="v">
                <p:oleObj spid="_x0000_s1134607" name="Equation" r:id="rId4" imgW="4165560" imgH="1511280" progId="Equation.DSMT4">
                  <p:embed/>
                </p:oleObj>
              </mc:Choice>
              <mc:Fallback>
                <p:oleObj name="Equation" r:id="rId4" imgW="4165560" imgH="1511280" progId="Equation.DSMT4">
                  <p:embed/>
                  <p:pic>
                    <p:nvPicPr>
                      <p:cNvPr id="0" name=""/>
                      <p:cNvPicPr>
                        <a:picLocks noChangeAspect="1" noChangeArrowheads="1"/>
                      </p:cNvPicPr>
                      <p:nvPr/>
                    </p:nvPicPr>
                    <p:blipFill>
                      <a:blip r:embed="rId5"/>
                      <a:srcRect/>
                      <a:stretch>
                        <a:fillRect/>
                      </a:stretch>
                    </p:blipFill>
                    <p:spPr bwMode="auto">
                      <a:xfrm>
                        <a:off x="1031875" y="2190750"/>
                        <a:ext cx="7883525" cy="2909888"/>
                      </a:xfrm>
                      <a:prstGeom prst="rect">
                        <a:avLst/>
                      </a:prstGeom>
                      <a:noFill/>
                      <a:ln>
                        <a:noFill/>
                      </a:ln>
                      <a:extLst/>
                    </p:spPr>
                  </p:pic>
                </p:oleObj>
              </mc:Fallback>
            </mc:AlternateContent>
          </a:graphicData>
        </a:graphic>
      </p:graphicFrame>
      <p:sp>
        <p:nvSpPr>
          <p:cNvPr id="4" name="Text Box 3"/>
          <p:cNvSpPr txBox="1">
            <a:spLocks noChangeArrowheads="1"/>
          </p:cNvSpPr>
          <p:nvPr/>
        </p:nvSpPr>
        <p:spPr bwMode="auto">
          <a:xfrm>
            <a:off x="1043510" y="980660"/>
            <a:ext cx="7218643" cy="121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rPr>
              <a:t>        </a:t>
            </a:r>
            <a:r>
              <a:rPr lang="zh-CN" altLang="en-US" sz="2800" b="0" dirty="0" smtClean="0">
                <a:solidFill>
                  <a:srgbClr val="000000"/>
                </a:solidFill>
                <a:latin typeface="Times New Roman" panose="02020603050405020304" pitchFamily="18" charset="0"/>
                <a:ea typeface="华文新魏" panose="02010800040101010101" pitchFamily="2" charset="-122"/>
              </a:rPr>
              <a:t>当</a:t>
            </a:r>
            <a:r>
              <a:rPr lang="en-US" altLang="zh-CN" sz="2800" b="0" i="1"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n</a:t>
            </a:r>
            <a:r>
              <a:rPr lang="en-US" altLang="zh-CN" sz="1400" b="0" i="1"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4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dirty="0" smtClean="0">
                <a:solidFill>
                  <a:srgbClr val="000000"/>
                </a:solidFill>
                <a:latin typeface="Times New Roman" panose="02020603050405020304" pitchFamily="18" charset="0"/>
                <a:ea typeface="华文新魏" panose="02010800040101010101" pitchFamily="2" charset="-122"/>
                <a:sym typeface="MT Extra" panose="05050102010205020202" pitchFamily="18" charset="2"/>
              </a:rPr>
              <a:t>k</a:t>
            </a:r>
            <a:r>
              <a:rPr lang="en-US" altLang="zh-CN" sz="1000" b="0" i="1" dirty="0" smtClean="0">
                <a:solidFill>
                  <a:srgbClr val="000000"/>
                </a:solidFill>
                <a:latin typeface="Times New Roman" panose="02020603050405020304" pitchFamily="18" charset="0"/>
                <a:ea typeface="华文新魏" panose="02010800040101010101" pitchFamily="2" charset="-122"/>
                <a:sym typeface="MT Extra" panose="05050102010205020202" pitchFamily="18" charset="2"/>
              </a:rPr>
              <a:t> </a:t>
            </a:r>
            <a:r>
              <a:rPr lang="en-US" altLang="zh-CN"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1</a:t>
            </a:r>
            <a:r>
              <a:rPr lang="zh-CN" altLang="en-US"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时</a:t>
            </a:r>
            <a:r>
              <a:rPr lang="en-US" altLang="zh-CN"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dirty="0" smtClean="0">
                <a:solidFill>
                  <a:srgbClr val="000000"/>
                </a:solidFill>
                <a:latin typeface="Times New Roman" panose="02020603050405020304" pitchFamily="18" charset="0"/>
                <a:ea typeface="华文新魏" panose="02010800040101010101" pitchFamily="2" charset="-122"/>
              </a:rPr>
              <a:t>依次将</a:t>
            </a:r>
            <a:r>
              <a:rPr lang="en-US" altLang="zh-CN" sz="2800" b="0" i="1"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V</a:t>
            </a:r>
            <a:r>
              <a:rPr lang="en-US" altLang="zh-CN" sz="2800" b="0" i="1" baseline="-2500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k</a:t>
            </a:r>
            <a:r>
              <a:rPr lang="en-US" altLang="zh-CN" sz="2800" b="0" baseline="-2500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1</a:t>
            </a:r>
            <a:r>
              <a:rPr lang="zh-CN" altLang="en-US"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的</a:t>
            </a:r>
            <a:r>
              <a:rPr lang="zh-CN" altLang="en-US" sz="2800" b="0" dirty="0" smtClean="0">
                <a:solidFill>
                  <a:srgbClr val="000000"/>
                </a:solidFill>
                <a:latin typeface="Times New Roman" panose="02020603050405020304" pitchFamily="18" charset="0"/>
                <a:ea typeface="华文新魏" panose="02010800040101010101" pitchFamily="2" charset="-122"/>
              </a:rPr>
              <a:t>第</a:t>
            </a:r>
            <a:r>
              <a:rPr lang="en-US" altLang="zh-CN" sz="2800" b="0" i="1" dirty="0" err="1">
                <a:solidFill>
                  <a:srgbClr val="000000"/>
                </a:solidFill>
                <a:latin typeface="Times New Roman" panose="02020603050405020304" pitchFamily="18" charset="0"/>
                <a:ea typeface="华文新魏" panose="02010800040101010101" pitchFamily="2" charset="-122"/>
              </a:rPr>
              <a:t>i</a:t>
            </a:r>
            <a:r>
              <a:rPr lang="zh-CN" altLang="en-US" sz="2800" b="0" dirty="0">
                <a:solidFill>
                  <a:srgbClr val="000000"/>
                </a:solidFill>
                <a:latin typeface="Times New Roman" panose="02020603050405020304" pitchFamily="18" charset="0"/>
                <a:ea typeface="华文新魏" panose="02010800040101010101" pitchFamily="2" charset="-122"/>
              </a:rPr>
              <a:t>行的</a:t>
            </a:r>
            <a:r>
              <a:rPr lang="zh-CN" altLang="en-US"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i="1" dirty="0" err="1"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x</a:t>
            </a:r>
            <a:r>
              <a:rPr lang="en-US" altLang="zh-CN" sz="2800" b="0" i="1" baseline="-25000" dirty="0" err="1"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n</a:t>
            </a:r>
            <a:r>
              <a:rPr lang="zh-CN" altLang="en-US"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倍加</a:t>
            </a:r>
            <a:endParaRPr lang="en-US" altLang="zh-CN"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endParaRPr>
          </a:p>
          <a:p>
            <a:pPr eaLnBrk="1" hangingPunct="1">
              <a:lnSpc>
                <a:spcPct val="130000"/>
              </a:lnSpc>
              <a:spcBef>
                <a:spcPct val="0"/>
              </a:spcBef>
              <a:buClrTx/>
              <a:buSzTx/>
              <a:buFontTx/>
              <a:buNone/>
            </a:pPr>
            <a:r>
              <a:rPr lang="zh-CN" altLang="en-US"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到第</a:t>
            </a:r>
            <a:r>
              <a:rPr lang="en-US" altLang="zh-CN" sz="2800" b="0" i="1" dirty="0" err="1">
                <a:solidFill>
                  <a:srgbClr val="000000"/>
                </a:solidFill>
                <a:latin typeface="Times New Roman" panose="02020603050405020304" pitchFamily="18" charset="0"/>
                <a:ea typeface="华文新魏" panose="02010800040101010101" pitchFamily="2" charset="-122"/>
                <a:sym typeface="Symbol" panose="05050102010706020507" pitchFamily="18" charset="2"/>
              </a:rPr>
              <a:t>i</a:t>
            </a:r>
            <a:r>
              <a:rPr lang="en-US" altLang="zh-CN" sz="1400" b="0" i="1"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1</a:t>
            </a:r>
            <a:r>
              <a:rPr lang="zh-CN" altLang="en-US"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行</a:t>
            </a:r>
            <a:r>
              <a:rPr lang="en-US" altLang="zh-CN"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dirty="0" err="1"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i</a:t>
            </a:r>
            <a:r>
              <a:rPr lang="en-US" altLang="zh-CN" sz="1400" b="0" i="1"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4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dirty="0" smtClean="0">
                <a:solidFill>
                  <a:srgbClr val="000000"/>
                </a:solidFill>
                <a:latin typeface="Times New Roman" panose="02020603050405020304" pitchFamily="18" charset="0"/>
                <a:ea typeface="华文新魏" panose="02010800040101010101" pitchFamily="2" charset="-122"/>
                <a:sym typeface="MT Extra" panose="05050102010205020202" pitchFamily="18" charset="2"/>
              </a:rPr>
              <a:t>k</a:t>
            </a:r>
            <a:r>
              <a:rPr lang="en-US" altLang="zh-CN"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dirty="0" smtClean="0">
                <a:solidFill>
                  <a:srgbClr val="000000"/>
                </a:solidFill>
                <a:latin typeface="Times New Roman" panose="02020603050405020304" pitchFamily="18" charset="0"/>
                <a:ea typeface="华文新魏" panose="02010800040101010101" pitchFamily="2" charset="-122"/>
                <a:sym typeface="MT Extra" panose="05050102010205020202" pitchFamily="18" charset="2"/>
              </a:rPr>
              <a:t>k</a:t>
            </a:r>
            <a:r>
              <a:rPr lang="en-US" altLang="zh-CN" sz="1400" b="0" i="1" dirty="0" smtClean="0">
                <a:solidFill>
                  <a:srgbClr val="000000"/>
                </a:solidFill>
                <a:latin typeface="Times New Roman" panose="02020603050405020304" pitchFamily="18" charset="0"/>
                <a:ea typeface="华文新魏" panose="02010800040101010101" pitchFamily="2" charset="-122"/>
                <a:sym typeface="MT Extra" panose="05050102010205020202" pitchFamily="18" charset="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1, </a:t>
            </a:r>
            <a:r>
              <a:rPr lang="en-US" altLang="zh-CN" sz="2800" b="0" dirty="0" smtClean="0">
                <a:solidFill>
                  <a:srgbClr val="000000"/>
                </a:solidFill>
                <a:latin typeface="Times New Roman" panose="02020603050405020304" pitchFamily="18" charset="0"/>
                <a:ea typeface="华文新魏" panose="02010800040101010101" pitchFamily="2" charset="-122"/>
                <a:sym typeface="MT Extra" panose="05050102010205020202" pitchFamily="18" charset="2"/>
              </a:rPr>
              <a:t></a:t>
            </a:r>
            <a:r>
              <a:rPr lang="en-US" altLang="zh-CN" sz="2800" b="0" dirty="0">
                <a:solidFill>
                  <a:srgbClr val="000000"/>
                </a:solidFill>
                <a:latin typeface="Times New Roman" panose="02020603050405020304" pitchFamily="18" charset="0"/>
                <a:ea typeface="华文新魏" panose="02010800040101010101" pitchFamily="2" charset="-122"/>
                <a:sym typeface="MT Extra" panose="05050102010205020202" pitchFamily="18" charset="2"/>
              </a:rPr>
              <a:t>, 2</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1</a:t>
            </a:r>
            <a:r>
              <a:rPr lang="en-US" altLang="zh-CN"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则</a:t>
            </a:r>
            <a:endParaRPr lang="en-US" altLang="zh-CN" sz="2800" b="0" dirty="0">
              <a:solidFill>
                <a:srgbClr val="000000"/>
              </a:solidFill>
              <a:latin typeface="Times New Roman" panose="02020603050405020304" pitchFamily="18" charset="0"/>
              <a:ea typeface="华文新魏" panose="02010800040101010101" pitchFamily="2" charset="-122"/>
            </a:endParaRPr>
          </a:p>
        </p:txBody>
      </p:sp>
    </p:spTree>
    <p:extLst>
      <p:ext uri="{BB962C8B-B14F-4D97-AF65-F5344CB8AC3E}">
        <p14:creationId xmlns:p14="http://schemas.microsoft.com/office/powerpoint/2010/main" val="247816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2" name="Object 3"/>
          <p:cNvGraphicFramePr>
            <a:graphicFrameLocks noChangeAspect="1"/>
          </p:cNvGraphicFramePr>
          <p:nvPr>
            <p:extLst>
              <p:ext uri="{D42A27DB-BD31-4B8C-83A1-F6EECF244321}">
                <p14:modId xmlns:p14="http://schemas.microsoft.com/office/powerpoint/2010/main" val="3256084035"/>
              </p:ext>
            </p:extLst>
          </p:nvPr>
        </p:nvGraphicFramePr>
        <p:xfrm>
          <a:off x="1033463" y="4071938"/>
          <a:ext cx="7859712" cy="2434525"/>
        </p:xfrm>
        <a:graphic>
          <a:graphicData uri="http://schemas.openxmlformats.org/presentationml/2006/ole">
            <mc:AlternateContent xmlns:mc="http://schemas.openxmlformats.org/markup-compatibility/2006">
              <mc:Choice xmlns:v="urn:schemas-microsoft-com:vml" Requires="v">
                <p:oleObj spid="_x0000_s1135644" name="Equation" r:id="rId4" imgW="4127400" imgH="1257120" progId="Equation.DSMT4">
                  <p:embed/>
                </p:oleObj>
              </mc:Choice>
              <mc:Fallback>
                <p:oleObj name="Equation" r:id="rId4" imgW="4127400" imgH="1257120" progId="Equation.DSMT4">
                  <p:embed/>
                  <p:pic>
                    <p:nvPicPr>
                      <p:cNvPr id="0" name=""/>
                      <p:cNvPicPr>
                        <a:picLocks noChangeAspect="1" noChangeArrowheads="1"/>
                      </p:cNvPicPr>
                      <p:nvPr/>
                    </p:nvPicPr>
                    <p:blipFill>
                      <a:blip r:embed="rId5"/>
                      <a:srcRect/>
                      <a:stretch>
                        <a:fillRect/>
                      </a:stretch>
                    </p:blipFill>
                    <p:spPr bwMode="auto">
                      <a:xfrm>
                        <a:off x="1033463" y="4071938"/>
                        <a:ext cx="7859712" cy="2434525"/>
                      </a:xfrm>
                      <a:prstGeom prst="rect">
                        <a:avLst/>
                      </a:prstGeom>
                      <a:noFill/>
                      <a:ln>
                        <a:noFill/>
                      </a:ln>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1079752749"/>
              </p:ext>
            </p:extLst>
          </p:nvPr>
        </p:nvGraphicFramePr>
        <p:xfrm>
          <a:off x="1009650" y="1037641"/>
          <a:ext cx="7883525" cy="2909888"/>
        </p:xfrm>
        <a:graphic>
          <a:graphicData uri="http://schemas.openxmlformats.org/presentationml/2006/ole">
            <mc:AlternateContent xmlns:mc="http://schemas.openxmlformats.org/markup-compatibility/2006">
              <mc:Choice xmlns:v="urn:schemas-microsoft-com:vml" Requires="v">
                <p:oleObj spid="_x0000_s1135645" name="Equation" r:id="rId6" imgW="4165560" imgH="1511280" progId="Equation.DSMT4">
                  <p:embed/>
                </p:oleObj>
              </mc:Choice>
              <mc:Fallback>
                <p:oleObj name="Equation" r:id="rId6" imgW="4165560" imgH="1511280" progId="Equation.DSMT4">
                  <p:embed/>
                  <p:pic>
                    <p:nvPicPr>
                      <p:cNvPr id="0" name=""/>
                      <p:cNvPicPr>
                        <a:picLocks noChangeAspect="1" noChangeArrowheads="1"/>
                      </p:cNvPicPr>
                      <p:nvPr/>
                    </p:nvPicPr>
                    <p:blipFill>
                      <a:blip r:embed="rId7"/>
                      <a:srcRect/>
                      <a:stretch>
                        <a:fillRect/>
                      </a:stretch>
                    </p:blipFill>
                    <p:spPr bwMode="auto">
                      <a:xfrm>
                        <a:off x="1009650" y="1037641"/>
                        <a:ext cx="7883525" cy="2909888"/>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11801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4" name="对象 3"/>
          <p:cNvGraphicFramePr>
            <a:graphicFrameLocks noChangeAspect="1"/>
          </p:cNvGraphicFramePr>
          <p:nvPr>
            <p:extLst>
              <p:ext uri="{D42A27DB-BD31-4B8C-83A1-F6EECF244321}">
                <p14:modId xmlns:p14="http://schemas.microsoft.com/office/powerpoint/2010/main" val="2938740847"/>
              </p:ext>
            </p:extLst>
          </p:nvPr>
        </p:nvGraphicFramePr>
        <p:xfrm>
          <a:off x="700621" y="3717040"/>
          <a:ext cx="7903939" cy="2337475"/>
        </p:xfrm>
        <a:graphic>
          <a:graphicData uri="http://schemas.openxmlformats.org/presentationml/2006/ole">
            <mc:AlternateContent xmlns:mc="http://schemas.openxmlformats.org/markup-compatibility/2006">
              <mc:Choice xmlns:v="urn:schemas-microsoft-com:vml" Requires="v">
                <p:oleObj spid="_x0000_s1138712" name="Equation" r:id="rId4" imgW="4279680" imgH="1244520" progId="Equation.DSMT4">
                  <p:embed/>
                </p:oleObj>
              </mc:Choice>
              <mc:Fallback>
                <p:oleObj name="Equation" r:id="rId4" imgW="4279680" imgH="1244520" progId="Equation.DSMT4">
                  <p:embed/>
                  <p:pic>
                    <p:nvPicPr>
                      <p:cNvPr id="0" name=""/>
                      <p:cNvPicPr>
                        <a:picLocks noChangeAspect="1" noChangeArrowheads="1"/>
                      </p:cNvPicPr>
                      <p:nvPr/>
                    </p:nvPicPr>
                    <p:blipFill>
                      <a:blip r:embed="rId5"/>
                      <a:srcRect/>
                      <a:stretch>
                        <a:fillRect/>
                      </a:stretch>
                    </p:blipFill>
                    <p:spPr bwMode="auto">
                      <a:xfrm>
                        <a:off x="700621" y="3717040"/>
                        <a:ext cx="7903939" cy="2337475"/>
                      </a:xfrm>
                      <a:prstGeom prst="rect">
                        <a:avLst/>
                      </a:prstGeom>
                      <a:noFill/>
                      <a:ln>
                        <a:noFill/>
                      </a:ln>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428958058"/>
              </p:ext>
            </p:extLst>
          </p:nvPr>
        </p:nvGraphicFramePr>
        <p:xfrm>
          <a:off x="755470" y="1124680"/>
          <a:ext cx="7859712" cy="2434525"/>
        </p:xfrm>
        <a:graphic>
          <a:graphicData uri="http://schemas.openxmlformats.org/presentationml/2006/ole">
            <mc:AlternateContent xmlns:mc="http://schemas.openxmlformats.org/markup-compatibility/2006">
              <mc:Choice xmlns:v="urn:schemas-microsoft-com:vml" Requires="v">
                <p:oleObj spid="_x0000_s1138713" name="Equation" r:id="rId6" imgW="4127400" imgH="1257120" progId="Equation.DSMT4">
                  <p:embed/>
                </p:oleObj>
              </mc:Choice>
              <mc:Fallback>
                <p:oleObj name="Equation" r:id="rId6" imgW="4127400" imgH="1257120" progId="Equation.DSMT4">
                  <p:embed/>
                  <p:pic>
                    <p:nvPicPr>
                      <p:cNvPr id="0" name=""/>
                      <p:cNvPicPr>
                        <a:picLocks noChangeAspect="1" noChangeArrowheads="1"/>
                      </p:cNvPicPr>
                      <p:nvPr/>
                    </p:nvPicPr>
                    <p:blipFill>
                      <a:blip r:embed="rId7"/>
                      <a:srcRect/>
                      <a:stretch>
                        <a:fillRect/>
                      </a:stretch>
                    </p:blipFill>
                    <p:spPr bwMode="auto">
                      <a:xfrm>
                        <a:off x="755470" y="1124680"/>
                        <a:ext cx="7859712" cy="2434525"/>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732094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graphicFrame>
        <p:nvGraphicFramePr>
          <p:cNvPr id="4" name="对象 3"/>
          <p:cNvGraphicFramePr>
            <a:graphicFrameLocks noChangeAspect="1"/>
          </p:cNvGraphicFramePr>
          <p:nvPr>
            <p:extLst>
              <p:ext uri="{D42A27DB-BD31-4B8C-83A1-F6EECF244321}">
                <p14:modId xmlns:p14="http://schemas.microsoft.com/office/powerpoint/2010/main" val="333247799"/>
              </p:ext>
            </p:extLst>
          </p:nvPr>
        </p:nvGraphicFramePr>
        <p:xfrm>
          <a:off x="700621" y="1124680"/>
          <a:ext cx="7903939" cy="2337475"/>
        </p:xfrm>
        <a:graphic>
          <a:graphicData uri="http://schemas.openxmlformats.org/presentationml/2006/ole">
            <mc:AlternateContent xmlns:mc="http://schemas.openxmlformats.org/markup-compatibility/2006">
              <mc:Choice xmlns:v="urn:schemas-microsoft-com:vml" Requires="v">
                <p:oleObj spid="_x0000_s1139754" name="Equation" r:id="rId4" imgW="4279680" imgH="1244520" progId="Equation.DSMT4">
                  <p:embed/>
                </p:oleObj>
              </mc:Choice>
              <mc:Fallback>
                <p:oleObj name="Equation" r:id="rId4" imgW="4279680" imgH="1244520" progId="Equation.DSMT4">
                  <p:embed/>
                  <p:pic>
                    <p:nvPicPr>
                      <p:cNvPr id="0" name=""/>
                      <p:cNvPicPr>
                        <a:picLocks noChangeAspect="1" noChangeArrowheads="1"/>
                      </p:cNvPicPr>
                      <p:nvPr/>
                    </p:nvPicPr>
                    <p:blipFill>
                      <a:blip r:embed="rId5"/>
                      <a:srcRect/>
                      <a:stretch>
                        <a:fillRect/>
                      </a:stretch>
                    </p:blipFill>
                    <p:spPr bwMode="auto">
                      <a:xfrm>
                        <a:off x="700621" y="1124680"/>
                        <a:ext cx="7903939" cy="2337475"/>
                      </a:xfrm>
                      <a:prstGeom prst="rect">
                        <a:avLst/>
                      </a:prstGeom>
                      <a:noFill/>
                      <a:ln>
                        <a:noFill/>
                      </a:ln>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604858085"/>
              </p:ext>
            </p:extLst>
          </p:nvPr>
        </p:nvGraphicFramePr>
        <p:xfrm>
          <a:off x="683460" y="3462338"/>
          <a:ext cx="4691063" cy="500062"/>
        </p:xfrm>
        <a:graphic>
          <a:graphicData uri="http://schemas.openxmlformats.org/presentationml/2006/ole">
            <mc:AlternateContent xmlns:mc="http://schemas.openxmlformats.org/markup-compatibility/2006">
              <mc:Choice xmlns:v="urn:schemas-microsoft-com:vml" Requires="v">
                <p:oleObj spid="_x0000_s1139755" name="Equation" r:id="rId6" imgW="2539800" imgH="266400" progId="Equation.DSMT4">
                  <p:embed/>
                </p:oleObj>
              </mc:Choice>
              <mc:Fallback>
                <p:oleObj name="Equation" r:id="rId6" imgW="2539800" imgH="266400" progId="Equation.DSMT4">
                  <p:embed/>
                  <p:pic>
                    <p:nvPicPr>
                      <p:cNvPr id="0" name=""/>
                      <p:cNvPicPr>
                        <a:picLocks noChangeAspect="1" noChangeArrowheads="1"/>
                      </p:cNvPicPr>
                      <p:nvPr/>
                    </p:nvPicPr>
                    <p:blipFill>
                      <a:blip r:embed="rId7"/>
                      <a:srcRect/>
                      <a:stretch>
                        <a:fillRect/>
                      </a:stretch>
                    </p:blipFill>
                    <p:spPr bwMode="auto">
                      <a:xfrm>
                        <a:off x="683460" y="3462338"/>
                        <a:ext cx="4691063" cy="500062"/>
                      </a:xfrm>
                      <a:prstGeom prst="rect">
                        <a:avLst/>
                      </a:prstGeom>
                      <a:noFill/>
                      <a:ln>
                        <a:noFill/>
                      </a:ln>
                      <a:extLst/>
                    </p:spPr>
                  </p:pic>
                </p:oleObj>
              </mc:Fallback>
            </mc:AlternateContent>
          </a:graphicData>
        </a:graphic>
      </p:graphicFrame>
      <p:sp>
        <p:nvSpPr>
          <p:cNvPr id="7" name="Text Box 3"/>
          <p:cNvSpPr txBox="1">
            <a:spLocks noChangeArrowheads="1"/>
          </p:cNvSpPr>
          <p:nvPr/>
        </p:nvSpPr>
        <p:spPr bwMode="auto">
          <a:xfrm>
            <a:off x="971500" y="3972835"/>
            <a:ext cx="2698175" cy="60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smtClean="0">
                <a:solidFill>
                  <a:srgbClr val="000000"/>
                </a:solidFill>
                <a:latin typeface="Times New Roman" panose="02020603050405020304" pitchFamily="18" charset="0"/>
                <a:ea typeface="华文新魏" panose="02010800040101010101" pitchFamily="2" charset="-122"/>
              </a:rPr>
              <a:t>由归纳假设可得</a:t>
            </a:r>
            <a:endParaRPr lang="en-US" altLang="zh-CN" sz="2800" b="0" dirty="0">
              <a:solidFill>
                <a:srgbClr val="000000"/>
              </a:solidFill>
              <a:latin typeface="Times New Roman" panose="02020603050405020304" pitchFamily="18" charset="0"/>
              <a:ea typeface="华文新魏" panose="02010800040101010101" pitchFamily="2" charset="-122"/>
            </a:endParaRPr>
          </a:p>
        </p:txBody>
      </p:sp>
      <p:graphicFrame>
        <p:nvGraphicFramePr>
          <p:cNvPr id="8" name="Object 3"/>
          <p:cNvGraphicFramePr>
            <a:graphicFrameLocks noChangeAspect="1"/>
          </p:cNvGraphicFramePr>
          <p:nvPr>
            <p:extLst>
              <p:ext uri="{D42A27DB-BD31-4B8C-83A1-F6EECF244321}">
                <p14:modId xmlns:p14="http://schemas.microsoft.com/office/powerpoint/2010/main" val="711387359"/>
              </p:ext>
            </p:extLst>
          </p:nvPr>
        </p:nvGraphicFramePr>
        <p:xfrm>
          <a:off x="1475570" y="4592155"/>
          <a:ext cx="7519987" cy="881063"/>
        </p:xfrm>
        <a:graphic>
          <a:graphicData uri="http://schemas.openxmlformats.org/presentationml/2006/ole">
            <mc:AlternateContent xmlns:mc="http://schemas.openxmlformats.org/markup-compatibility/2006">
              <mc:Choice xmlns:v="urn:schemas-microsoft-com:vml" Requires="v">
                <p:oleObj spid="_x0000_s1139756" name="Equation" r:id="rId8" imgW="3530520" imgH="406080" progId="Equation.DSMT4">
                  <p:embed/>
                </p:oleObj>
              </mc:Choice>
              <mc:Fallback>
                <p:oleObj name="Equation" r:id="rId8" imgW="3530520" imgH="406080" progId="Equation.DSMT4">
                  <p:embed/>
                  <p:pic>
                    <p:nvPicPr>
                      <p:cNvPr id="0" name=""/>
                      <p:cNvPicPr>
                        <a:picLocks noChangeAspect="1" noChangeArrowheads="1"/>
                      </p:cNvPicPr>
                      <p:nvPr/>
                    </p:nvPicPr>
                    <p:blipFill>
                      <a:blip r:embed="rId9"/>
                      <a:srcRect/>
                      <a:stretch>
                        <a:fillRect/>
                      </a:stretch>
                    </p:blipFill>
                    <p:spPr bwMode="auto">
                      <a:xfrm>
                        <a:off x="1475570" y="4592155"/>
                        <a:ext cx="7519987" cy="8810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9" name="Object 3"/>
          <p:cNvGraphicFramePr>
            <a:graphicFrameLocks noChangeAspect="1"/>
          </p:cNvGraphicFramePr>
          <p:nvPr>
            <p:extLst>
              <p:ext uri="{D42A27DB-BD31-4B8C-83A1-F6EECF244321}">
                <p14:modId xmlns:p14="http://schemas.microsoft.com/office/powerpoint/2010/main" val="4063227042"/>
              </p:ext>
            </p:extLst>
          </p:nvPr>
        </p:nvGraphicFramePr>
        <p:xfrm>
          <a:off x="2072494" y="5517290"/>
          <a:ext cx="2643526" cy="906772"/>
        </p:xfrm>
        <a:graphic>
          <a:graphicData uri="http://schemas.openxmlformats.org/presentationml/2006/ole">
            <mc:AlternateContent xmlns:mc="http://schemas.openxmlformats.org/markup-compatibility/2006">
              <mc:Choice xmlns:v="urn:schemas-microsoft-com:vml" Requires="v">
                <p:oleObj spid="_x0000_s1139757" name="Equation" r:id="rId10" imgW="1206360" imgH="406080" progId="Equation.DSMT4">
                  <p:embed/>
                </p:oleObj>
              </mc:Choice>
              <mc:Fallback>
                <p:oleObj name="Equation" r:id="rId10" imgW="1206360" imgH="406080" progId="Equation.DSMT4">
                  <p:embed/>
                  <p:pic>
                    <p:nvPicPr>
                      <p:cNvPr id="0" name=""/>
                      <p:cNvPicPr>
                        <a:picLocks noChangeAspect="1" noChangeArrowheads="1"/>
                      </p:cNvPicPr>
                      <p:nvPr/>
                    </p:nvPicPr>
                    <p:blipFill>
                      <a:blip r:embed="rId11"/>
                      <a:srcRect/>
                      <a:stretch>
                        <a:fillRect/>
                      </a:stretch>
                    </p:blipFill>
                    <p:spPr bwMode="auto">
                      <a:xfrm>
                        <a:off x="2072494" y="5517290"/>
                        <a:ext cx="2643526" cy="906772"/>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2871522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left)">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sp>
        <p:nvSpPr>
          <p:cNvPr id="4" name="Text Box 3"/>
          <p:cNvSpPr txBox="1">
            <a:spLocks noChangeArrowheads="1"/>
          </p:cNvSpPr>
          <p:nvPr/>
        </p:nvSpPr>
        <p:spPr bwMode="auto">
          <a:xfrm>
            <a:off x="1043510" y="980660"/>
            <a:ext cx="6934912" cy="121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smtClean="0">
                <a:solidFill>
                  <a:srgbClr val="000000"/>
                </a:solidFill>
                <a:latin typeface="Times New Roman" panose="02020603050405020304" pitchFamily="18" charset="0"/>
                <a:ea typeface="华文新魏" panose="02010800040101010101" pitchFamily="2" charset="-122"/>
              </a:rPr>
              <a:t>即</a:t>
            </a:r>
            <a:r>
              <a:rPr lang="en-US" altLang="zh-CN" sz="2800" b="0" dirty="0">
                <a:solidFill>
                  <a:srgbClr val="000000"/>
                </a:solidFill>
                <a:latin typeface="Times New Roman" panose="02020603050405020304" pitchFamily="18" charset="0"/>
                <a:ea typeface="华文新魏" panose="02010800040101010101" pitchFamily="2" charset="-122"/>
              </a:rPr>
              <a:t>(</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dirty="0">
                <a:solidFill>
                  <a:srgbClr val="000000"/>
                </a:solidFill>
                <a:latin typeface="Times New Roman" panose="02020603050405020304" pitchFamily="18" charset="0"/>
                <a:ea typeface="华文新魏" panose="02010800040101010101" pitchFamily="2" charset="-122"/>
              </a:rPr>
              <a:t>)</a:t>
            </a:r>
            <a:r>
              <a:rPr lang="zh-CN" altLang="en-US" sz="2800" b="0" dirty="0" smtClean="0">
                <a:solidFill>
                  <a:srgbClr val="000000"/>
                </a:solidFill>
                <a:latin typeface="Times New Roman" panose="02020603050405020304" pitchFamily="18" charset="0"/>
                <a:ea typeface="华文新魏" panose="02010800040101010101" pitchFamily="2" charset="-122"/>
              </a:rPr>
              <a:t>式对</a:t>
            </a:r>
            <a:r>
              <a:rPr lang="en-US" altLang="zh-CN" sz="2800" b="0" i="1"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n</a:t>
            </a:r>
            <a:r>
              <a:rPr lang="en-US" altLang="zh-CN" sz="1400" b="0" i="1"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4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dirty="0" smtClean="0">
                <a:solidFill>
                  <a:srgbClr val="000000"/>
                </a:solidFill>
                <a:latin typeface="Times New Roman" panose="02020603050405020304" pitchFamily="18" charset="0"/>
                <a:ea typeface="华文新魏" panose="02010800040101010101" pitchFamily="2" charset="-122"/>
                <a:sym typeface="MT Extra" panose="05050102010205020202" pitchFamily="18" charset="2"/>
              </a:rPr>
              <a:t>k</a:t>
            </a:r>
            <a:r>
              <a:rPr lang="en-US" altLang="zh-CN" sz="1000" b="0" i="1" dirty="0" smtClean="0">
                <a:solidFill>
                  <a:srgbClr val="000000"/>
                </a:solidFill>
                <a:latin typeface="Times New Roman" panose="02020603050405020304" pitchFamily="18" charset="0"/>
                <a:ea typeface="华文新魏" panose="02010800040101010101" pitchFamily="2" charset="-122"/>
                <a:sym typeface="MT Extra" panose="05050102010205020202" pitchFamily="18" charset="2"/>
              </a:rPr>
              <a:t> </a:t>
            </a:r>
            <a:r>
              <a:rPr lang="en-US" altLang="zh-CN"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1</a:t>
            </a:r>
            <a:r>
              <a:rPr lang="zh-CN" altLang="en-US"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也成立</a:t>
            </a:r>
            <a:r>
              <a:rPr lang="en-US" altLang="zh-CN"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由数学归纳法可知</a:t>
            </a:r>
            <a:r>
              <a:rPr lang="en-US" altLang="zh-CN"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p>
          <a:p>
            <a:pPr eaLnBrk="1" hangingPunct="1">
              <a:lnSpc>
                <a:spcPct val="130000"/>
              </a:lnSpc>
              <a:spcBef>
                <a:spcPct val="0"/>
              </a:spcBef>
              <a:buClrTx/>
              <a:buSzTx/>
              <a:buFontTx/>
              <a:buNone/>
            </a:pPr>
            <a:r>
              <a:rPr lang="en-US" altLang="zh-CN" sz="2800" b="0" dirty="0">
                <a:solidFill>
                  <a:srgbClr val="000000"/>
                </a:solidFill>
                <a:latin typeface="Times New Roman" panose="02020603050405020304" pitchFamily="18" charset="0"/>
                <a:ea typeface="华文新魏" panose="02010800040101010101" pitchFamily="2" charset="-122"/>
              </a:rPr>
              <a:t>(</a:t>
            </a:r>
            <a:r>
              <a:rPr lang="en-US" altLang="zh-CN"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dirty="0" smtClean="0">
                <a:solidFill>
                  <a:srgbClr val="000000"/>
                </a:solidFill>
                <a:latin typeface="Times New Roman" panose="02020603050405020304" pitchFamily="18" charset="0"/>
                <a:ea typeface="华文新魏" panose="02010800040101010101" pitchFamily="2" charset="-122"/>
              </a:rPr>
              <a:t>)</a:t>
            </a:r>
            <a:r>
              <a:rPr lang="zh-CN" altLang="en-US" sz="2800" b="0" dirty="0" smtClean="0">
                <a:solidFill>
                  <a:srgbClr val="000000"/>
                </a:solidFill>
                <a:latin typeface="Times New Roman" panose="02020603050405020304" pitchFamily="18" charset="0"/>
                <a:ea typeface="华文新魏" panose="02010800040101010101" pitchFamily="2" charset="-122"/>
              </a:rPr>
              <a:t>式对任意正整数都成立</a:t>
            </a:r>
            <a:r>
              <a:rPr lang="en-US" altLang="zh-CN" sz="2800" b="0" dirty="0" smtClean="0">
                <a:solidFill>
                  <a:srgbClr val="000000"/>
                </a:solidFill>
                <a:latin typeface="Times New Roman" panose="02020603050405020304" pitchFamily="18" charset="0"/>
                <a:ea typeface="华文新魏" panose="02010800040101010101" pitchFamily="2" charset="-122"/>
              </a:rPr>
              <a:t>, </a:t>
            </a:r>
            <a:r>
              <a:rPr lang="zh-CN" altLang="en-US" sz="2800" b="0" dirty="0" smtClean="0">
                <a:solidFill>
                  <a:srgbClr val="000000"/>
                </a:solidFill>
                <a:latin typeface="Times New Roman" panose="02020603050405020304" pitchFamily="18" charset="0"/>
                <a:ea typeface="华文新魏" panose="02010800040101010101" pitchFamily="2" charset="-122"/>
              </a:rPr>
              <a:t>即</a:t>
            </a:r>
            <a:endParaRPr lang="en-US" altLang="zh-CN" sz="2800" b="0" dirty="0">
              <a:solidFill>
                <a:srgbClr val="000000"/>
              </a:solidFill>
              <a:latin typeface="Times New Roman" panose="02020603050405020304" pitchFamily="18" charset="0"/>
              <a:ea typeface="华文新魏" panose="02010800040101010101" pitchFamily="2" charset="-122"/>
            </a:endParaRPr>
          </a:p>
        </p:txBody>
      </p:sp>
      <p:graphicFrame>
        <p:nvGraphicFramePr>
          <p:cNvPr id="5" name="Object 3"/>
          <p:cNvGraphicFramePr>
            <a:graphicFrameLocks noChangeAspect="1"/>
          </p:cNvGraphicFramePr>
          <p:nvPr>
            <p:extLst>
              <p:ext uri="{D42A27DB-BD31-4B8C-83A1-F6EECF244321}">
                <p14:modId xmlns:p14="http://schemas.microsoft.com/office/powerpoint/2010/main" val="2747449469"/>
              </p:ext>
            </p:extLst>
          </p:nvPr>
        </p:nvGraphicFramePr>
        <p:xfrm>
          <a:off x="3347830" y="2193300"/>
          <a:ext cx="2732088" cy="881062"/>
        </p:xfrm>
        <a:graphic>
          <a:graphicData uri="http://schemas.openxmlformats.org/presentationml/2006/ole">
            <mc:AlternateContent xmlns:mc="http://schemas.openxmlformats.org/markup-compatibility/2006">
              <mc:Choice xmlns:v="urn:schemas-microsoft-com:vml" Requires="v">
                <p:oleObj spid="_x0000_s1140748" name="Equation" r:id="rId4" imgW="1282680" imgH="406080" progId="Equation.DSMT4">
                  <p:embed/>
                </p:oleObj>
              </mc:Choice>
              <mc:Fallback>
                <p:oleObj name="Equation" r:id="rId4" imgW="1282680" imgH="406080" progId="Equation.DSMT4">
                  <p:embed/>
                  <p:pic>
                    <p:nvPicPr>
                      <p:cNvPr id="0" name=""/>
                      <p:cNvPicPr>
                        <a:picLocks noChangeAspect="1" noChangeArrowheads="1"/>
                      </p:cNvPicPr>
                      <p:nvPr/>
                    </p:nvPicPr>
                    <p:blipFill>
                      <a:blip r:embed="rId5"/>
                      <a:srcRect/>
                      <a:stretch>
                        <a:fillRect/>
                      </a:stretch>
                    </p:blipFill>
                    <p:spPr bwMode="auto">
                      <a:xfrm>
                        <a:off x="3347830" y="2193300"/>
                        <a:ext cx="2732088" cy="88106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7736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sp>
        <p:nvSpPr>
          <p:cNvPr id="273411" name="Text Box 3"/>
          <p:cNvSpPr txBox="1">
            <a:spLocks noChangeArrowheads="1"/>
          </p:cNvSpPr>
          <p:nvPr/>
        </p:nvSpPr>
        <p:spPr bwMode="auto">
          <a:xfrm>
            <a:off x="3214688" y="1928813"/>
            <a:ext cx="2701925" cy="1212850"/>
          </a:xfrm>
          <a:prstGeom prst="rect">
            <a:avLst/>
          </a:prstGeom>
          <a:noFill/>
          <a:ln w="9525">
            <a:noFill/>
            <a:miter lim="800000"/>
            <a:headEnd/>
            <a:tailEnd/>
          </a:ln>
        </p:spPr>
        <p:txBody>
          <a:bodyPr wrap="none">
            <a:spAutoFit/>
          </a:bodyPr>
          <a:lstStyle/>
          <a:p>
            <a:pPr eaLnBrk="1" hangingPunct="1">
              <a:lnSpc>
                <a:spcPct val="130000"/>
              </a:lnSpc>
              <a:tabLst>
                <a:tab pos="892175" algn="l"/>
                <a:tab pos="981075" algn="l"/>
                <a:tab pos="1071563" algn="l"/>
              </a:tabLst>
              <a:defRPr/>
            </a:pPr>
            <a:r>
              <a:rPr lang="zh-CN" altLang="en-US" sz="2800" dirty="0">
                <a:latin typeface="+mj-lt"/>
                <a:ea typeface="黑体" pitchFamily="49" charset="-122"/>
              </a:rPr>
              <a:t>作业</a:t>
            </a:r>
            <a:r>
              <a:rPr lang="en-US" altLang="zh-CN" sz="2800" dirty="0">
                <a:latin typeface="+mj-lt"/>
                <a:ea typeface="黑体" pitchFamily="49" charset="-122"/>
              </a:rPr>
              <a:t>P60</a:t>
            </a:r>
          </a:p>
          <a:p>
            <a:pPr eaLnBrk="1" hangingPunct="1">
              <a:lnSpc>
                <a:spcPct val="130000"/>
              </a:lnSpc>
              <a:tabLst>
                <a:tab pos="892175" algn="l"/>
                <a:tab pos="981075" algn="l"/>
                <a:tab pos="1071563" algn="l"/>
              </a:tabLst>
              <a:defRPr/>
            </a:pPr>
            <a:r>
              <a:rPr lang="en-US" altLang="zh-CN" sz="2800" dirty="0">
                <a:latin typeface="+mj-lt"/>
                <a:ea typeface="黑体" pitchFamily="49" charset="-122"/>
              </a:rPr>
              <a:t>5(1), 6(1), 7(2, 3)</a:t>
            </a:r>
            <a:endParaRPr lang="en-US" altLang="zh-CN" sz="2800" dirty="0">
              <a:latin typeface="+mj-lt"/>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1" end="1"/>
                                            </p:txEl>
                                          </p:spTgt>
                                        </p:tgtEl>
                                        <p:attrNameLst>
                                          <p:attrName>style.visibility</p:attrName>
                                        </p:attrNameLst>
                                      </p:cBhvr>
                                      <p:to>
                                        <p:strVal val="visible"/>
                                      </p:to>
                                    </p:set>
                                    <p:animEffect transition="in" filter="wipe(left)">
                                      <p:cBhvr>
                                        <p:cTn id="12" dur="1000"/>
                                        <p:tgtEl>
                                          <p:spTgt spid="2734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66FFFF"/>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ctrTitle" idx="4294967295"/>
          </p:nvPr>
        </p:nvSpPr>
        <p:spPr>
          <a:xfrm>
            <a:off x="1619250" y="1614488"/>
            <a:ext cx="6427788" cy="914400"/>
          </a:xfrm>
          <a:noFill/>
        </p:spPr>
        <p:txBody>
          <a:bodyPr>
            <a:spAutoFit/>
          </a:bodyPr>
          <a:lstStyle/>
          <a:p>
            <a:pPr eaLnBrk="1" hangingPunct="1"/>
            <a:r>
              <a:rPr lang="en-US" altLang="zh-CN" sz="5400">
                <a:solidFill>
                  <a:schemeClr val="tx1"/>
                </a:solidFill>
                <a:latin typeface="隶书" panose="02010509060101010101" pitchFamily="49" charset="-122"/>
                <a:ea typeface="隶书" panose="02010509060101010101" pitchFamily="49" charset="-122"/>
                <a:cs typeface="宋体" panose="02010600030101010101" pitchFamily="2" charset="-122"/>
              </a:rPr>
              <a:t>§3.4 </a:t>
            </a:r>
            <a:r>
              <a:rPr lang="zh-CN" altLang="en-US" sz="5400">
                <a:solidFill>
                  <a:schemeClr val="tx1"/>
                </a:solidFill>
                <a:latin typeface="隶书" panose="02010509060101010101" pitchFamily="49" charset="-122"/>
                <a:ea typeface="隶书" panose="02010509060101010101" pitchFamily="49" charset="-122"/>
                <a:cs typeface="宋体" panose="02010600030101010101" pitchFamily="2" charset="-122"/>
              </a:rPr>
              <a:t>行列式的应用</a:t>
            </a:r>
          </a:p>
        </p:txBody>
      </p:sp>
      <p:sp>
        <p:nvSpPr>
          <p:cNvPr id="269315" name="Text Box 3">
            <a:hlinkClick r:id="rId3" action="ppaction://hlinksldjump"/>
          </p:cNvPr>
          <p:cNvSpPr txBox="1">
            <a:spLocks noChangeArrowheads="1"/>
          </p:cNvSpPr>
          <p:nvPr/>
        </p:nvSpPr>
        <p:spPr bwMode="auto">
          <a:xfrm>
            <a:off x="2484438" y="3076575"/>
            <a:ext cx="5213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3600">
                <a:ea typeface="华文新魏" panose="02010800040101010101" pitchFamily="2" charset="-122"/>
              </a:rPr>
              <a:t>一、矩阵可逆的充要条件</a:t>
            </a:r>
          </a:p>
        </p:txBody>
      </p:sp>
      <p:sp>
        <p:nvSpPr>
          <p:cNvPr id="269316" name="Text Box 4"/>
          <p:cNvSpPr txBox="1">
            <a:spLocks noChangeArrowheads="1"/>
          </p:cNvSpPr>
          <p:nvPr/>
        </p:nvSpPr>
        <p:spPr bwMode="auto">
          <a:xfrm>
            <a:off x="2484438" y="3795713"/>
            <a:ext cx="3384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3600">
                <a:ea typeface="华文新魏" panose="02010800040101010101" pitchFamily="2" charset="-122"/>
              </a:rPr>
              <a:t>二、克莱姆法则</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9315"/>
                                        </p:tgtEl>
                                        <p:attrNameLst>
                                          <p:attrName>style.visibility</p:attrName>
                                        </p:attrNameLst>
                                      </p:cBhvr>
                                      <p:to>
                                        <p:strVal val="visible"/>
                                      </p:to>
                                    </p:set>
                                    <p:animEffect transition="in" filter="wipe(left)">
                                      <p:cBhvr>
                                        <p:cTn id="7" dur="3000"/>
                                        <p:tgtEl>
                                          <p:spTgt spid="2693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9316"/>
                                        </p:tgtEl>
                                        <p:attrNameLst>
                                          <p:attrName>style.visibility</p:attrName>
                                        </p:attrNameLst>
                                      </p:cBhvr>
                                      <p:to>
                                        <p:strVal val="visible"/>
                                      </p:to>
                                    </p:set>
                                    <p:animEffect transition="in" filter="wipe(left)">
                                      <p:cBhvr>
                                        <p:cTn id="12" dur="3000"/>
                                        <p:tgtEl>
                                          <p:spTgt spid="269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5" grpId="0"/>
      <p:bldP spid="269316"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1444501" y="1052513"/>
            <a:ext cx="6655989" cy="457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黑体" panose="02010609060101010101" pitchFamily="49" charset="-122"/>
              </a:rPr>
              <a:t>        一、矩阵可逆的充要条件</a:t>
            </a:r>
            <a:endParaRPr lang="en-US" altLang="zh-CN" sz="2800" b="0" dirty="0">
              <a:solidFill>
                <a:schemeClr val="tx1"/>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a:t>
            </a:r>
            <a:endPar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黑体" panose="02010609060101010101" pitchFamily="49" charset="-122"/>
              </a:rPr>
              <a:t>        定理</a:t>
            </a:r>
            <a:r>
              <a:rPr lang="en-US" altLang="zh-CN" sz="2800" b="0" dirty="0">
                <a:solidFill>
                  <a:schemeClr val="tx1"/>
                </a:solidFill>
                <a:latin typeface="Times New Roman" panose="02020603050405020304" pitchFamily="18" charset="0"/>
                <a:ea typeface="华文新魏" panose="02010800040101010101" pitchFamily="2" charset="-122"/>
              </a:rPr>
              <a:t>2.4.1 </a:t>
            </a:r>
            <a:r>
              <a:rPr lang="zh-CN" altLang="en-US" sz="2800" b="0" dirty="0">
                <a:solidFill>
                  <a:schemeClr val="tx1"/>
                </a:solidFill>
                <a:latin typeface="Times New Roman" panose="02020603050405020304" pitchFamily="18" charset="0"/>
                <a:ea typeface="华文新魏" panose="02010800040101010101" pitchFamily="2" charset="-122"/>
              </a:rPr>
              <a:t>设</a:t>
            </a:r>
            <a:r>
              <a:rPr lang="zh-CN" altLang="en-US" sz="1200" b="0" dirty="0">
                <a:solidFill>
                  <a:schemeClr val="tx1"/>
                </a:solidFill>
                <a:latin typeface="Times New Roman" panose="02020603050405020304" pitchFamily="18" charset="0"/>
                <a:ea typeface="华文新魏" panose="02010800040101010101" pitchFamily="2" charset="-122"/>
              </a:rPr>
              <a:t> </a:t>
            </a:r>
            <a:r>
              <a:rPr lang="en-US" altLang="zh-CN" sz="2800" i="1" dirty="0">
                <a:solidFill>
                  <a:schemeClr val="tx1"/>
                </a:solidFill>
                <a:latin typeface="Times New Roman" panose="02020603050405020304" pitchFamily="18" charset="0"/>
                <a:ea typeface="华文新魏" panose="02010800040101010101" pitchFamily="2" charset="-122"/>
              </a:rPr>
              <a:t>A</a:t>
            </a:r>
            <a:r>
              <a:rPr lang="zh-CN" altLang="en-US" sz="2800" b="0" dirty="0">
                <a:solidFill>
                  <a:schemeClr val="tx1"/>
                </a:solidFill>
                <a:latin typeface="Times New Roman" panose="02020603050405020304" pitchFamily="18" charset="0"/>
                <a:ea typeface="华文新魏" panose="02010800040101010101" pitchFamily="2" charset="-122"/>
              </a:rPr>
              <a:t>是一个</a:t>
            </a:r>
            <a:r>
              <a:rPr lang="en-US" altLang="zh-CN" sz="2800" b="0" i="1" dirty="0">
                <a:solidFill>
                  <a:schemeClr val="tx1"/>
                </a:solidFill>
                <a:latin typeface="Times New Roman" panose="02020603050405020304" pitchFamily="18" charset="0"/>
                <a:ea typeface="华文新魏" panose="02010800040101010101" pitchFamily="2" charset="-122"/>
              </a:rPr>
              <a:t>n</a:t>
            </a:r>
            <a:r>
              <a:rPr lang="zh-CN" altLang="en-US" sz="2800" b="0" dirty="0">
                <a:solidFill>
                  <a:schemeClr val="tx1"/>
                </a:solidFill>
                <a:latin typeface="Times New Roman" panose="02020603050405020304" pitchFamily="18" charset="0"/>
                <a:ea typeface="华文新魏" panose="02010800040101010101" pitchFamily="2" charset="-122"/>
              </a:rPr>
              <a:t>阶方阵</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则下列</a:t>
            </a:r>
            <a:endParaRPr lang="en-US" altLang="zh-CN" sz="2800" b="0" dirty="0">
              <a:solidFill>
                <a:schemeClr val="tx1"/>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条件等价</a:t>
            </a:r>
            <a:r>
              <a:rPr lang="en-US" altLang="zh-CN" sz="2800" b="0" dirty="0">
                <a:solidFill>
                  <a:schemeClr val="tx1"/>
                </a:solidFill>
                <a:latin typeface="Times New Roman" panose="02020603050405020304" pitchFamily="18" charset="0"/>
                <a:ea typeface="华文新魏" panose="02010800040101010101" pitchFamily="2" charset="-122"/>
              </a:rPr>
              <a:t>:</a:t>
            </a: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a:t>
            </a:r>
            <a:r>
              <a:rPr lang="en-US" altLang="zh-CN" sz="2800" b="0" dirty="0">
                <a:solidFill>
                  <a:schemeClr val="tx1"/>
                </a:solidFill>
                <a:latin typeface="Times New Roman" panose="02020603050405020304" pitchFamily="18" charset="0"/>
                <a:ea typeface="华文新魏" panose="02010800040101010101" pitchFamily="2" charset="-122"/>
              </a:rPr>
              <a:t>(1) </a:t>
            </a:r>
            <a:r>
              <a:rPr lang="zh-CN" altLang="en-US" sz="1200" b="0" dirty="0">
                <a:solidFill>
                  <a:schemeClr val="tx1"/>
                </a:solidFill>
                <a:latin typeface="Times New Roman" panose="02020603050405020304" pitchFamily="18" charset="0"/>
                <a:ea typeface="华文新魏" panose="02010800040101010101" pitchFamily="2" charset="-122"/>
              </a:rPr>
              <a:t> </a:t>
            </a:r>
            <a:r>
              <a:rPr lang="en-US" altLang="zh-CN" sz="2800" i="1" dirty="0">
                <a:solidFill>
                  <a:schemeClr val="tx1"/>
                </a:solidFill>
                <a:latin typeface="Times New Roman" panose="02020603050405020304" pitchFamily="18" charset="0"/>
                <a:ea typeface="华文新魏" panose="02010800040101010101" pitchFamily="2" charset="-122"/>
              </a:rPr>
              <a:t>A</a:t>
            </a:r>
            <a:r>
              <a:rPr lang="zh-CN" altLang="en-US" sz="2800" b="0" dirty="0">
                <a:solidFill>
                  <a:schemeClr val="tx1"/>
                </a:solidFill>
                <a:latin typeface="Times New Roman" panose="02020603050405020304" pitchFamily="18" charset="0"/>
                <a:ea typeface="华文新魏" panose="02010800040101010101" pitchFamily="2" charset="-122"/>
              </a:rPr>
              <a:t>是可逆的</a:t>
            </a:r>
            <a:r>
              <a:rPr lang="en-US" altLang="zh-CN" sz="2800" b="0" dirty="0">
                <a:solidFill>
                  <a:schemeClr val="tx1"/>
                </a:solidFill>
                <a:latin typeface="Times New Roman" panose="02020603050405020304" pitchFamily="18" charset="0"/>
                <a:ea typeface="华文新魏" panose="02010800040101010101" pitchFamily="2" charset="-122"/>
              </a:rPr>
              <a:t>;</a:t>
            </a: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a:t>
            </a:r>
            <a:r>
              <a:rPr lang="en-US" altLang="zh-CN" sz="2800" b="0" dirty="0">
                <a:solidFill>
                  <a:schemeClr val="tx1"/>
                </a:solidFill>
                <a:latin typeface="Times New Roman" panose="02020603050405020304" pitchFamily="18" charset="0"/>
                <a:ea typeface="华文新魏" panose="02010800040101010101" pitchFamily="2" charset="-122"/>
              </a:rPr>
              <a:t>(2) </a:t>
            </a:r>
            <a:r>
              <a:rPr lang="zh-CN" altLang="en-US" sz="2800" b="0" dirty="0">
                <a:solidFill>
                  <a:schemeClr val="tx1"/>
                </a:solidFill>
                <a:latin typeface="Times New Roman" panose="02020603050405020304" pitchFamily="18" charset="0"/>
                <a:ea typeface="华文新魏" panose="02010800040101010101" pitchFamily="2" charset="-122"/>
              </a:rPr>
              <a:t>齐次线性方程组</a:t>
            </a:r>
            <a:r>
              <a:rPr lang="en-US" altLang="zh-CN" sz="2800" i="1" dirty="0">
                <a:solidFill>
                  <a:schemeClr val="tx1"/>
                </a:solidFill>
                <a:latin typeface="Times New Roman" panose="02020603050405020304" pitchFamily="18" charset="0"/>
                <a:ea typeface="华文新魏" panose="02010800040101010101" pitchFamily="2" charset="-122"/>
              </a:rPr>
              <a:t>AX</a:t>
            </a:r>
            <a:r>
              <a:rPr lang="en-US" altLang="zh-CN" sz="1400" i="1" dirty="0">
                <a:solidFill>
                  <a:schemeClr val="tx1"/>
                </a:solidFill>
                <a:latin typeface="Times New Roman" panose="02020603050405020304" pitchFamily="18" charset="0"/>
                <a:ea typeface="华文新魏" panose="02010800040101010101" pitchFamily="2" charset="-12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dirty="0">
                <a:solidFill>
                  <a:schemeClr val="tx1"/>
                </a:solidFill>
                <a:latin typeface="Times New Roman" panose="02020603050405020304" pitchFamily="18" charset="0"/>
                <a:ea typeface="华文新魏" panose="02010800040101010101" pitchFamily="2" charset="-122"/>
              </a:rPr>
              <a:t>O</a:t>
            </a:r>
            <a:r>
              <a:rPr lang="zh-CN" altLang="en-US" sz="2800" b="0" dirty="0">
                <a:solidFill>
                  <a:schemeClr val="tx1"/>
                </a:solidFill>
                <a:latin typeface="Times New Roman" panose="02020603050405020304" pitchFamily="18" charset="0"/>
                <a:ea typeface="华文新魏" panose="02010800040101010101" pitchFamily="2" charset="-122"/>
              </a:rPr>
              <a:t>仅有零解</a:t>
            </a:r>
            <a:r>
              <a:rPr lang="en-US" altLang="zh-CN" sz="2800" b="0" dirty="0">
                <a:solidFill>
                  <a:schemeClr val="tx1"/>
                </a:solidFill>
                <a:latin typeface="Times New Roman" panose="02020603050405020304" pitchFamily="18" charset="0"/>
                <a:ea typeface="华文新魏" panose="02010800040101010101" pitchFamily="2" charset="-122"/>
              </a:rPr>
              <a:t>;</a:t>
            </a:r>
          </a:p>
          <a:p>
            <a:pPr eaLnBrk="1" hangingPunct="1">
              <a:lnSpc>
                <a:spcPct val="130000"/>
              </a:lnSpc>
              <a:spcBef>
                <a:spcPct val="0"/>
              </a:spcBef>
              <a:buClrTx/>
              <a:buSzTx/>
              <a:buFontTx/>
              <a:buNone/>
            </a:pPr>
            <a:r>
              <a:rPr lang="en-US" altLang="zh-CN" sz="2800" b="0" dirty="0">
                <a:solidFill>
                  <a:schemeClr val="tx1"/>
                </a:solidFill>
                <a:latin typeface="Times New Roman" panose="02020603050405020304" pitchFamily="18" charset="0"/>
                <a:ea typeface="华文新魏" panose="02010800040101010101" pitchFamily="2" charset="-122"/>
              </a:rPr>
              <a:t>        (3) </a:t>
            </a:r>
            <a:r>
              <a:rPr lang="zh-CN" altLang="en-US" sz="1200" b="0" dirty="0">
                <a:solidFill>
                  <a:schemeClr val="tx1"/>
                </a:solidFill>
                <a:latin typeface="Times New Roman" panose="02020603050405020304" pitchFamily="18" charset="0"/>
                <a:ea typeface="华文新魏" panose="02010800040101010101" pitchFamily="2" charset="-122"/>
              </a:rPr>
              <a:t> </a:t>
            </a:r>
            <a:r>
              <a:rPr lang="en-US" altLang="zh-CN" sz="2800" i="1" dirty="0">
                <a:solidFill>
                  <a:schemeClr val="tx1"/>
                </a:solidFill>
                <a:latin typeface="Times New Roman" panose="02020603050405020304" pitchFamily="18" charset="0"/>
                <a:ea typeface="华文新魏" panose="02010800040101010101" pitchFamily="2" charset="-122"/>
              </a:rPr>
              <a:t>A</a:t>
            </a:r>
            <a:r>
              <a:rPr lang="zh-CN" altLang="en-US" sz="2800" b="0" dirty="0">
                <a:solidFill>
                  <a:schemeClr val="tx1"/>
                </a:solidFill>
                <a:latin typeface="Times New Roman" panose="02020603050405020304" pitchFamily="18" charset="0"/>
                <a:ea typeface="华文新魏" panose="02010800040101010101" pitchFamily="2" charset="-122"/>
              </a:rPr>
              <a:t>行等价于单位矩阵</a:t>
            </a:r>
            <a:r>
              <a:rPr lang="en-US" altLang="zh-CN" sz="2800" i="1" dirty="0">
                <a:solidFill>
                  <a:schemeClr val="tx1"/>
                </a:solidFill>
                <a:latin typeface="Times New Roman" panose="02020603050405020304" pitchFamily="18" charset="0"/>
                <a:ea typeface="华文新魏" panose="02010800040101010101" pitchFamily="2" charset="-122"/>
              </a:rPr>
              <a:t>I</a:t>
            </a:r>
            <a:r>
              <a:rPr lang="en-US" altLang="zh-CN" sz="2800" b="0" dirty="0">
                <a:solidFill>
                  <a:schemeClr val="tx1"/>
                </a:solidFill>
                <a:latin typeface="Times New Roman" panose="02020603050405020304" pitchFamily="18" charset="0"/>
                <a:ea typeface="华文新魏" panose="02010800040101010101" pitchFamily="2" charset="-122"/>
              </a:rPr>
              <a:t>;</a:t>
            </a: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a:t>
            </a:r>
            <a:r>
              <a:rPr lang="en-US" altLang="zh-CN" sz="2800" b="0" dirty="0">
                <a:solidFill>
                  <a:schemeClr val="tx1"/>
                </a:solidFill>
                <a:latin typeface="Times New Roman" panose="02020603050405020304" pitchFamily="18" charset="0"/>
                <a:ea typeface="华文新魏" panose="02010800040101010101" pitchFamily="2" charset="-122"/>
              </a:rPr>
              <a:t>(4) </a:t>
            </a:r>
            <a:r>
              <a:rPr lang="zh-CN" altLang="en-US" sz="1200" b="0" dirty="0">
                <a:solidFill>
                  <a:schemeClr val="tx1"/>
                </a:solidFill>
                <a:latin typeface="Times New Roman" panose="02020603050405020304" pitchFamily="18" charset="0"/>
                <a:ea typeface="华文新魏" panose="02010800040101010101" pitchFamily="2" charset="-122"/>
              </a:rPr>
              <a:t> </a:t>
            </a:r>
            <a:r>
              <a:rPr lang="en-US" altLang="zh-CN" sz="2800" i="1" dirty="0">
                <a:solidFill>
                  <a:schemeClr val="tx1"/>
                </a:solidFill>
                <a:latin typeface="Times New Roman" panose="02020603050405020304" pitchFamily="18" charset="0"/>
                <a:ea typeface="华文新魏" panose="02010800040101010101" pitchFamily="2" charset="-122"/>
              </a:rPr>
              <a:t>A</a:t>
            </a:r>
            <a:r>
              <a:rPr lang="zh-CN" altLang="en-US" sz="2800" b="0" dirty="0">
                <a:solidFill>
                  <a:schemeClr val="tx1"/>
                </a:solidFill>
                <a:latin typeface="Times New Roman" panose="02020603050405020304" pitchFamily="18" charset="0"/>
                <a:ea typeface="华文新魏" panose="02010800040101010101" pitchFamily="2" charset="-122"/>
              </a:rPr>
              <a:t>可写成若干初等矩阵的乘积</a:t>
            </a:r>
            <a:r>
              <a:rPr lang="en-US" altLang="zh-CN" sz="2800" b="0" dirty="0">
                <a:solidFill>
                  <a:schemeClr val="tx1"/>
                </a:solidFill>
                <a:latin typeface="Times New Roman" panose="02020603050405020304" pitchFamily="18" charset="0"/>
                <a:ea typeface="华文新魏" panose="02010800040101010101" pitchFamily="2" charset="-122"/>
              </a:rPr>
              <a:t>.</a:t>
            </a:r>
            <a:endParaRPr lang="zh-CN" altLang="en-US" sz="2800" b="0" dirty="0">
              <a:solidFill>
                <a:schemeClr val="tx1"/>
              </a:solidFill>
              <a:latin typeface="Times New Roman" panose="02020603050405020304" pitchFamily="18" charset="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1" end="1"/>
                                            </p:txEl>
                                          </p:spTgt>
                                        </p:tgtEl>
                                        <p:attrNameLst>
                                          <p:attrName>style.visibility</p:attrName>
                                        </p:attrNameLst>
                                      </p:cBhvr>
                                      <p:to>
                                        <p:strVal val="visible"/>
                                      </p:to>
                                    </p:set>
                                    <p:animEffect transition="in" filter="wipe(left)">
                                      <p:cBhvr>
                                        <p:cTn id="12" dur="1000"/>
                                        <p:tgtEl>
                                          <p:spTgt spid="273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2" end="2"/>
                                            </p:txEl>
                                          </p:spTgt>
                                        </p:tgtEl>
                                        <p:attrNameLst>
                                          <p:attrName>style.visibility</p:attrName>
                                        </p:attrNameLst>
                                      </p:cBhvr>
                                      <p:to>
                                        <p:strVal val="visible"/>
                                      </p:to>
                                    </p:set>
                                    <p:animEffect transition="in" filter="wipe(left)">
                                      <p:cBhvr>
                                        <p:cTn id="17" dur="1000"/>
                                        <p:tgtEl>
                                          <p:spTgt spid="2734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3411">
                                            <p:txEl>
                                              <p:pRg st="3" end="3"/>
                                            </p:txEl>
                                          </p:spTgt>
                                        </p:tgtEl>
                                        <p:attrNameLst>
                                          <p:attrName>style.visibility</p:attrName>
                                        </p:attrNameLst>
                                      </p:cBhvr>
                                      <p:to>
                                        <p:strVal val="visible"/>
                                      </p:to>
                                    </p:set>
                                    <p:animEffect transition="in" filter="wipe(left)">
                                      <p:cBhvr>
                                        <p:cTn id="22" dur="1000"/>
                                        <p:tgtEl>
                                          <p:spTgt spid="27341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73411">
                                            <p:txEl>
                                              <p:pRg st="4" end="4"/>
                                            </p:txEl>
                                          </p:spTgt>
                                        </p:tgtEl>
                                        <p:attrNameLst>
                                          <p:attrName>style.visibility</p:attrName>
                                        </p:attrNameLst>
                                      </p:cBhvr>
                                      <p:to>
                                        <p:strVal val="visible"/>
                                      </p:to>
                                    </p:set>
                                    <p:animEffect transition="in" filter="wipe(left)">
                                      <p:cBhvr>
                                        <p:cTn id="27" dur="1000"/>
                                        <p:tgtEl>
                                          <p:spTgt spid="27341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73411">
                                            <p:txEl>
                                              <p:pRg st="5" end="5"/>
                                            </p:txEl>
                                          </p:spTgt>
                                        </p:tgtEl>
                                        <p:attrNameLst>
                                          <p:attrName>style.visibility</p:attrName>
                                        </p:attrNameLst>
                                      </p:cBhvr>
                                      <p:to>
                                        <p:strVal val="visible"/>
                                      </p:to>
                                    </p:set>
                                    <p:animEffect transition="in" filter="wipe(left)">
                                      <p:cBhvr>
                                        <p:cTn id="32" dur="1000"/>
                                        <p:tgtEl>
                                          <p:spTgt spid="27341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73411">
                                            <p:txEl>
                                              <p:pRg st="6" end="6"/>
                                            </p:txEl>
                                          </p:spTgt>
                                        </p:tgtEl>
                                        <p:attrNameLst>
                                          <p:attrName>style.visibility</p:attrName>
                                        </p:attrNameLst>
                                      </p:cBhvr>
                                      <p:to>
                                        <p:strVal val="visible"/>
                                      </p:to>
                                    </p:set>
                                    <p:animEffect transition="in" filter="wipe(left)">
                                      <p:cBhvr>
                                        <p:cTn id="37" dur="1000"/>
                                        <p:tgtEl>
                                          <p:spTgt spid="273411">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73411">
                                            <p:txEl>
                                              <p:pRg st="7" end="7"/>
                                            </p:txEl>
                                          </p:spTgt>
                                        </p:tgtEl>
                                        <p:attrNameLst>
                                          <p:attrName>style.visibility</p:attrName>
                                        </p:attrNameLst>
                                      </p:cBhvr>
                                      <p:to>
                                        <p:strVal val="visible"/>
                                      </p:to>
                                    </p:set>
                                    <p:animEffect transition="in" filter="wipe(left)">
                                      <p:cBhvr>
                                        <p:cTn id="42" dur="1000"/>
                                        <p:tgtEl>
                                          <p:spTgt spid="2734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971500" y="1844780"/>
            <a:ext cx="7345020" cy="1130996"/>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273411" name="Text Box 3"/>
          <p:cNvSpPr txBox="1">
            <a:spLocks noChangeArrowheads="1"/>
          </p:cNvSpPr>
          <p:nvPr/>
        </p:nvSpPr>
        <p:spPr bwMode="auto">
          <a:xfrm>
            <a:off x="962599" y="1076317"/>
            <a:ext cx="7713971" cy="264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spcAft>
                <a:spcPts val="1200"/>
              </a:spcAft>
              <a:buClrTx/>
              <a:buSzTx/>
              <a:buFontTx/>
              <a:buNone/>
            </a:pPr>
            <a:r>
              <a:rPr lang="en-US" altLang="zh-CN" sz="2800" b="0" dirty="0">
                <a:solidFill>
                  <a:schemeClr val="tx1"/>
                </a:solidFill>
                <a:latin typeface="Times New Roman" panose="02020603050405020304" pitchFamily="18" charset="0"/>
                <a:ea typeface="华文新魏" panose="02010800040101010101" pitchFamily="2" charset="-122"/>
              </a:rPr>
              <a:t>        1. </a:t>
            </a:r>
            <a:r>
              <a:rPr lang="zh-CN" altLang="en-US" sz="2800" b="0" dirty="0">
                <a:solidFill>
                  <a:schemeClr val="tx1"/>
                </a:solidFill>
                <a:latin typeface="Times New Roman" panose="02020603050405020304" pitchFamily="18" charset="0"/>
                <a:ea typeface="黑体" panose="02010609060101010101" pitchFamily="49" charset="-122"/>
              </a:rPr>
              <a:t>矩阵乘积的行列式</a:t>
            </a:r>
            <a:endParaRPr lang="en-US" altLang="zh-CN" sz="2800" b="0" dirty="0">
              <a:solidFill>
                <a:srgbClr val="000000"/>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rPr>
              <a:t>        </a:t>
            </a:r>
            <a:r>
              <a:rPr lang="zh-CN" altLang="en-US" sz="2800" b="0" dirty="0">
                <a:solidFill>
                  <a:srgbClr val="000000"/>
                </a:solidFill>
                <a:latin typeface="Times New Roman" panose="02020603050405020304" pitchFamily="18" charset="0"/>
                <a:ea typeface="黑体" panose="02010609060101010101" pitchFamily="49" charset="-122"/>
              </a:rPr>
              <a:t>引理</a:t>
            </a:r>
            <a:r>
              <a:rPr lang="en-US" altLang="zh-CN" sz="2800" b="0" dirty="0">
                <a:solidFill>
                  <a:srgbClr val="000000"/>
                </a:solidFill>
                <a:latin typeface="Times New Roman" panose="02020603050405020304" pitchFamily="18" charset="0"/>
                <a:ea typeface="黑体" panose="02010609060101010101" pitchFamily="49" charset="-122"/>
              </a:rPr>
              <a:t>3.4.2</a:t>
            </a:r>
            <a:r>
              <a:rPr lang="en-US" altLang="zh-CN" sz="2800" b="0" dirty="0">
                <a:solidFill>
                  <a:srgbClr val="000000"/>
                </a:solidFill>
                <a:latin typeface="Times New Roman" panose="02020603050405020304" pitchFamily="18" charset="0"/>
                <a:ea typeface="华文新魏" panose="02010800040101010101" pitchFamily="2" charset="-122"/>
              </a:rPr>
              <a:t> </a:t>
            </a:r>
            <a:r>
              <a:rPr lang="zh-CN" altLang="en-US" sz="2800" b="0" dirty="0">
                <a:solidFill>
                  <a:srgbClr val="000000"/>
                </a:solidFill>
                <a:latin typeface="Times New Roman" panose="02020603050405020304" pitchFamily="18" charset="0"/>
                <a:ea typeface="华文新魏" panose="02010800040101010101" pitchFamily="2" charset="-122"/>
              </a:rPr>
              <a:t>设矩阵</a:t>
            </a:r>
            <a:r>
              <a:rPr lang="zh-CN" altLang="en-US" sz="1200" b="0" dirty="0">
                <a:solidFill>
                  <a:srgbClr val="000000"/>
                </a:solidFill>
                <a:latin typeface="Times New Roman" panose="02020603050405020304" pitchFamily="18" charset="0"/>
                <a:ea typeface="华文新魏" panose="02010800040101010101" pitchFamily="2" charset="-122"/>
              </a:rPr>
              <a:t> </a:t>
            </a:r>
            <a:r>
              <a:rPr lang="en-US" altLang="zh-CN" sz="2800" i="1" dirty="0">
                <a:solidFill>
                  <a:srgbClr val="000000"/>
                </a:solidFill>
                <a:latin typeface="Times New Roman" panose="02020603050405020304" pitchFamily="18" charset="0"/>
                <a:ea typeface="华文新魏" panose="02010800040101010101" pitchFamily="2" charset="-122"/>
              </a:rPr>
              <a:t>A</a:t>
            </a:r>
            <a:r>
              <a:rPr lang="zh-CN" altLang="en-US"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和</a:t>
            </a:r>
            <a:r>
              <a:rPr lang="en-US" altLang="zh-CN" sz="2800" i="1"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B</a:t>
            </a:r>
            <a:r>
              <a:rPr lang="zh-CN" altLang="en-US"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为两个</a:t>
            </a:r>
            <a:r>
              <a:rPr lang="en-US" altLang="zh-CN" sz="2800" b="0" i="1"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n</a:t>
            </a:r>
            <a:r>
              <a:rPr lang="zh-CN" altLang="en-US"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阶方阵</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则</a:t>
            </a:r>
          </a:p>
          <a:p>
            <a:pPr eaLnBrk="1" hangingPunct="1">
              <a:lnSpc>
                <a:spcPct val="130000"/>
              </a:lnSpc>
              <a:spcBef>
                <a:spcPct val="0"/>
              </a:spcBef>
              <a:spcAft>
                <a:spcPts val="1200"/>
              </a:spcAft>
              <a:buClrTx/>
              <a:buSzTx/>
              <a:buFontTx/>
              <a:buNone/>
            </a:pP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err="1">
                <a:solidFill>
                  <a:srgbClr val="000000"/>
                </a:solidFill>
                <a:latin typeface="Times New Roman" panose="02020603050405020304" pitchFamily="18" charset="0"/>
                <a:ea typeface="华文新魏" panose="02010800040101010101" pitchFamily="2" charset="-122"/>
                <a:sym typeface="Symbol" panose="05050102010706020507" pitchFamily="18" charset="2"/>
              </a:rPr>
              <a:t>det</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i="1"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AB</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i="1" dirty="0">
                <a:solidFill>
                  <a:srgbClr val="000000"/>
                </a:solidFill>
                <a:latin typeface="Times New Roman" panose="02020603050405020304" pitchFamily="18" charset="0"/>
                <a:ea typeface="华文新魏" panose="02010800040101010101" pitchFamily="2" charset="-12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err="1">
                <a:solidFill>
                  <a:srgbClr val="000000"/>
                </a:solidFill>
                <a:latin typeface="Times New Roman" panose="02020603050405020304" pitchFamily="18" charset="0"/>
                <a:ea typeface="华文新魏" panose="02010800040101010101" pitchFamily="2" charset="-122"/>
                <a:sym typeface="Symbol" panose="05050102010706020507" pitchFamily="18" charset="2"/>
              </a:rPr>
              <a:t>det</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i="1"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dirty="0" err="1">
                <a:solidFill>
                  <a:srgbClr val="000000"/>
                </a:solidFill>
                <a:latin typeface="Times New Roman" panose="02020603050405020304" pitchFamily="18" charset="0"/>
                <a:ea typeface="华文新魏" panose="02010800040101010101" pitchFamily="2" charset="-122"/>
                <a:sym typeface="Symbol" panose="05050102010706020507" pitchFamily="18" charset="2"/>
              </a:rPr>
              <a:t>det</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i="1"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B</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p>
          <a:p>
            <a:pPr eaLnBrk="1" hangingPunct="1">
              <a:lnSpc>
                <a:spcPct val="13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本引理的证明见附录</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2. </a:t>
            </a:r>
            <a:r>
              <a:rPr lang="zh-CN" altLang="en-US"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这里对</a:t>
            </a:r>
            <a:r>
              <a:rPr lang="en-US" altLang="zh-CN" sz="2800" b="0" i="1"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n</a:t>
            </a:r>
            <a:r>
              <a:rPr lang="en-US" altLang="zh-CN" sz="1000" b="0" i="1"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9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2</a:t>
            </a:r>
            <a:r>
              <a:rPr lang="zh-CN" altLang="en-US"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直接验证</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p>
        </p:txBody>
      </p:sp>
      <p:sp>
        <p:nvSpPr>
          <p:cNvPr id="26214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1" end="1"/>
                                            </p:txEl>
                                          </p:spTgt>
                                        </p:tgtEl>
                                        <p:attrNameLst>
                                          <p:attrName>style.visibility</p:attrName>
                                        </p:attrNameLst>
                                      </p:cBhvr>
                                      <p:to>
                                        <p:strVal val="visible"/>
                                      </p:to>
                                    </p:set>
                                    <p:animEffect transition="in" filter="wipe(left)">
                                      <p:cBhvr>
                                        <p:cTn id="17" dur="1000"/>
                                        <p:tgtEl>
                                          <p:spTgt spid="27341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73411">
                                            <p:txEl>
                                              <p:pRg st="2" end="2"/>
                                            </p:txEl>
                                          </p:spTgt>
                                        </p:tgtEl>
                                        <p:attrNameLst>
                                          <p:attrName>style.visibility</p:attrName>
                                        </p:attrNameLst>
                                      </p:cBhvr>
                                      <p:to>
                                        <p:strVal val="visible"/>
                                      </p:to>
                                    </p:set>
                                    <p:animEffect transition="in" filter="wipe(left)">
                                      <p:cBhvr>
                                        <p:cTn id="22" dur="1000"/>
                                        <p:tgtEl>
                                          <p:spTgt spid="27341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73411">
                                            <p:txEl>
                                              <p:pRg st="3" end="3"/>
                                            </p:txEl>
                                          </p:spTgt>
                                        </p:tgtEl>
                                        <p:attrNameLst>
                                          <p:attrName>style.visibility</p:attrName>
                                        </p:attrNameLst>
                                      </p:cBhvr>
                                      <p:to>
                                        <p:strVal val="visible"/>
                                      </p:to>
                                    </p:set>
                                    <p:animEffect transition="in" filter="wipe(left)">
                                      <p:cBhvr>
                                        <p:cTn id="27" dur="1000"/>
                                        <p:tgtEl>
                                          <p:spTgt spid="2734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1387475" y="1268413"/>
            <a:ext cx="7127875" cy="401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en-US" altLang="zh-CN" sz="2800" b="0" dirty="0">
                <a:solidFill>
                  <a:schemeClr val="tx1"/>
                </a:solidFill>
                <a:latin typeface="Times New Roman" panose="02020603050405020304" pitchFamily="18" charset="0"/>
                <a:ea typeface="华文新魏" panose="02010800040101010101" pitchFamily="2" charset="-122"/>
              </a:rPr>
              <a:t>        2. </a:t>
            </a:r>
            <a:r>
              <a:rPr lang="zh-CN" altLang="en-US" sz="2800" b="0" dirty="0">
                <a:solidFill>
                  <a:schemeClr val="tx1"/>
                </a:solidFill>
                <a:latin typeface="Times New Roman" panose="02020603050405020304" pitchFamily="18" charset="0"/>
                <a:ea typeface="黑体" panose="02010609060101010101" pitchFamily="49" charset="-122"/>
              </a:rPr>
              <a:t>矩阵可逆的充要条件</a:t>
            </a:r>
            <a:endParaRPr lang="en-US" altLang="zh-CN" sz="2800" b="0" dirty="0">
              <a:solidFill>
                <a:schemeClr val="tx1"/>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若矩阵</a:t>
            </a:r>
            <a:r>
              <a:rPr lang="zh-CN" altLang="en-US" sz="1200" b="0" dirty="0">
                <a:solidFill>
                  <a:schemeClr val="tx1"/>
                </a:solidFill>
                <a:latin typeface="Times New Roman" panose="02020603050405020304" pitchFamily="18" charset="0"/>
                <a:ea typeface="华文新魏" panose="02010800040101010101" pitchFamily="2" charset="-122"/>
              </a:rPr>
              <a:t> </a:t>
            </a:r>
            <a:r>
              <a:rPr lang="en-US" altLang="zh-CN" sz="2800" i="1" dirty="0">
                <a:solidFill>
                  <a:schemeClr val="tx1"/>
                </a:solidFill>
                <a:latin typeface="Times New Roman" panose="02020603050405020304" pitchFamily="18" charset="0"/>
                <a:ea typeface="华文新魏" panose="02010800040101010101" pitchFamily="2" charset="-122"/>
              </a:rPr>
              <a:t>A</a:t>
            </a:r>
            <a:r>
              <a:rPr lang="en-US" altLang="zh-CN" sz="1200" i="1"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可逆</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则存在</a:t>
            </a:r>
            <a:r>
              <a:rPr lang="zh-CN" altLang="en-US" sz="2800" b="0" dirty="0">
                <a:solidFill>
                  <a:schemeClr val="tx1"/>
                </a:solidFill>
                <a:latin typeface="Times New Roman" panose="02020603050405020304" pitchFamily="18" charset="0"/>
                <a:ea typeface="华文新魏" panose="02010800040101010101" pitchFamily="2" charset="-122"/>
              </a:rPr>
              <a:t>矩阵</a:t>
            </a:r>
            <a:r>
              <a:rPr lang="zh-CN" altLang="en-US" sz="1200" b="0" dirty="0">
                <a:solidFill>
                  <a:schemeClr val="tx1"/>
                </a:solidFill>
                <a:latin typeface="Times New Roman" panose="02020603050405020304" pitchFamily="18" charset="0"/>
                <a:ea typeface="华文新魏" panose="02010800040101010101" pitchFamily="2" charset="-122"/>
              </a:rPr>
              <a:t> </a:t>
            </a:r>
            <a:r>
              <a:rPr lang="en-US" altLang="zh-CN" sz="2800" i="1" dirty="0">
                <a:solidFill>
                  <a:schemeClr val="tx1"/>
                </a:solidFill>
                <a:latin typeface="Times New Roman" panose="02020603050405020304" pitchFamily="18" charset="0"/>
                <a:ea typeface="华文新魏" panose="02010800040101010101" pitchFamily="2" charset="-122"/>
              </a:rPr>
              <a:t>B</a:t>
            </a:r>
            <a:r>
              <a:rPr lang="en-US" altLang="zh-CN" sz="1200" i="1"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使得</a:t>
            </a:r>
            <a:endPar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a:p>
            <a:pPr algn="ctr" eaLnBrk="1" hangingPunct="1">
              <a:lnSpc>
                <a:spcPct val="130000"/>
              </a:lnSpc>
              <a:spcBef>
                <a:spcPct val="0"/>
              </a:spcBef>
              <a:buClrTx/>
              <a:buSzTx/>
              <a:buFontTx/>
              <a:buNone/>
            </a:pPr>
            <a:r>
              <a:rPr lang="en-US" altLang="zh-CN" sz="2800" i="1"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AB</a:t>
            </a:r>
            <a:r>
              <a:rPr lang="en-US" altLang="zh-CN" sz="1200" i="1" dirty="0">
                <a:solidFill>
                  <a:srgbClr val="000000"/>
                </a:solidFill>
                <a:latin typeface="Times New Roman" panose="02020603050405020304" pitchFamily="18" charset="0"/>
                <a:ea typeface="华文新魏" panose="02010800040101010101" pitchFamily="2" charset="-12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BA</a:t>
            </a:r>
            <a:r>
              <a:rPr lang="en-US" altLang="zh-CN" sz="1200" i="1" dirty="0">
                <a:solidFill>
                  <a:srgbClr val="000000"/>
                </a:solidFill>
                <a:latin typeface="Times New Roman" panose="02020603050405020304" pitchFamily="18" charset="0"/>
                <a:ea typeface="华文新魏" panose="02010800040101010101" pitchFamily="2" charset="-12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I</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p>
          <a:p>
            <a:pPr eaLnBrk="1" hangingPunct="1">
              <a:lnSpc>
                <a:spcPct val="130000"/>
              </a:lnSpc>
              <a:spcBef>
                <a:spcPct val="0"/>
              </a:spcBef>
              <a:buClrTx/>
              <a:buSzTx/>
              <a:buFontTx/>
              <a:buNone/>
            </a:pPr>
            <a:r>
              <a:rPr lang="zh-CN" altLang="en-US" sz="2800" b="0" dirty="0" smtClean="0">
                <a:solidFill>
                  <a:srgbClr val="000000"/>
                </a:solidFill>
                <a:latin typeface="Times New Roman" panose="02020603050405020304" pitchFamily="18" charset="0"/>
                <a:ea typeface="华文新魏" panose="02010800040101010101" pitchFamily="2" charset="-122"/>
              </a:rPr>
              <a:t>则由上述</a:t>
            </a:r>
            <a:r>
              <a:rPr lang="zh-CN" altLang="en-US" sz="2800" b="0" dirty="0">
                <a:solidFill>
                  <a:srgbClr val="000000"/>
                </a:solidFill>
                <a:latin typeface="Times New Roman" panose="02020603050405020304" pitchFamily="18" charset="0"/>
                <a:ea typeface="华文新魏" panose="02010800040101010101" pitchFamily="2" charset="-122"/>
              </a:rPr>
              <a:t>引理可得</a:t>
            </a:r>
            <a:endParaRPr lang="zh-CN" altLang="en-US"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endParaRPr>
          </a:p>
          <a:p>
            <a:pPr algn="ctr" eaLnBrk="1" hangingPunct="1">
              <a:lnSpc>
                <a:spcPct val="130000"/>
              </a:lnSpc>
              <a:spcBef>
                <a:spcPct val="0"/>
              </a:spcBef>
              <a:buClrTx/>
              <a:buSzTx/>
              <a:buFontTx/>
              <a:buNone/>
            </a:pPr>
            <a:r>
              <a:rPr lang="en-US" altLang="zh-CN" sz="2800" b="0" dirty="0" err="1">
                <a:solidFill>
                  <a:srgbClr val="000000"/>
                </a:solidFill>
                <a:latin typeface="Times New Roman" panose="02020603050405020304" pitchFamily="18" charset="0"/>
                <a:ea typeface="华文新魏" panose="02010800040101010101" pitchFamily="2" charset="-122"/>
                <a:sym typeface="Symbol" panose="05050102010706020507" pitchFamily="18" charset="2"/>
              </a:rPr>
              <a:t>det</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i="1"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AB</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i="1" dirty="0">
                <a:solidFill>
                  <a:srgbClr val="000000"/>
                </a:solidFill>
                <a:latin typeface="Times New Roman" panose="02020603050405020304" pitchFamily="18" charset="0"/>
                <a:ea typeface="华文新魏" panose="02010800040101010101" pitchFamily="2" charset="-12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err="1">
                <a:solidFill>
                  <a:srgbClr val="000000"/>
                </a:solidFill>
                <a:latin typeface="Times New Roman" panose="02020603050405020304" pitchFamily="18" charset="0"/>
                <a:ea typeface="华文新魏" panose="02010800040101010101" pitchFamily="2" charset="-122"/>
                <a:sym typeface="Symbol" panose="05050102010706020507" pitchFamily="18" charset="2"/>
              </a:rPr>
              <a:t>det</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i="1"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dirty="0" err="1">
                <a:solidFill>
                  <a:srgbClr val="000000"/>
                </a:solidFill>
                <a:latin typeface="Times New Roman" panose="02020603050405020304" pitchFamily="18" charset="0"/>
                <a:ea typeface="华文新魏" panose="02010800040101010101" pitchFamily="2" charset="-122"/>
                <a:sym typeface="Symbol" panose="05050102010706020507" pitchFamily="18" charset="2"/>
              </a:rPr>
              <a:t>det</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i="1"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B</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1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err="1"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det</a:t>
            </a:r>
            <a:r>
              <a:rPr lang="en-US" altLang="zh-CN"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i="1"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I</a:t>
            </a:r>
            <a:r>
              <a:rPr lang="en-US" altLang="zh-CN" sz="1200" i="1"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1,</a:t>
            </a:r>
          </a:p>
          <a:p>
            <a:pPr eaLnBrk="1" hangingPunct="1">
              <a:lnSpc>
                <a:spcPct val="13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因此</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err="1">
                <a:solidFill>
                  <a:srgbClr val="000000"/>
                </a:solidFill>
                <a:latin typeface="Times New Roman" panose="02020603050405020304" pitchFamily="18" charset="0"/>
                <a:ea typeface="华文新魏" panose="02010800040101010101" pitchFamily="2" charset="-122"/>
                <a:sym typeface="Symbol" panose="05050102010706020507" pitchFamily="18" charset="2"/>
              </a:rPr>
              <a:t>det</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i="1"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1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0. </a:t>
            </a:r>
            <a:r>
              <a:rPr lang="zh-CN" altLang="en-US"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这样</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我们得到</a:t>
            </a:r>
            <a:r>
              <a:rPr lang="zh-CN" altLang="en-US" sz="2800" b="0" dirty="0">
                <a:solidFill>
                  <a:schemeClr val="tx1"/>
                </a:solidFill>
                <a:latin typeface="Times New Roman" panose="02020603050405020304" pitchFamily="18" charset="0"/>
                <a:ea typeface="华文新魏" panose="02010800040101010101" pitchFamily="2" charset="-122"/>
              </a:rPr>
              <a:t>矩阵</a:t>
            </a:r>
            <a:r>
              <a:rPr lang="zh-CN" altLang="en-US" sz="1200" b="0" dirty="0">
                <a:solidFill>
                  <a:schemeClr val="tx1"/>
                </a:solidFill>
                <a:latin typeface="Times New Roman" panose="02020603050405020304" pitchFamily="18" charset="0"/>
                <a:ea typeface="华文新魏" panose="02010800040101010101" pitchFamily="2" charset="-122"/>
              </a:rPr>
              <a:t> </a:t>
            </a:r>
            <a:r>
              <a:rPr lang="en-US" altLang="zh-CN" sz="2800" i="1" dirty="0">
                <a:solidFill>
                  <a:schemeClr val="tx1"/>
                </a:solidFill>
                <a:latin typeface="Times New Roman" panose="02020603050405020304" pitchFamily="18" charset="0"/>
                <a:ea typeface="华文新魏" panose="02010800040101010101" pitchFamily="2" charset="-122"/>
              </a:rPr>
              <a:t>A</a:t>
            </a:r>
            <a:r>
              <a:rPr lang="en-US" altLang="zh-CN" sz="1200" i="1"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可逆的</a:t>
            </a:r>
            <a:endPar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a:p>
            <a:pPr eaLnBrk="1" hangingPunct="1">
              <a:lnSpc>
                <a:spcPct val="130000"/>
              </a:lnSpc>
              <a:spcBef>
                <a:spcPct val="0"/>
              </a:spcBef>
              <a:buClrTx/>
              <a:buSzTx/>
              <a:buFontTx/>
              <a:buNone/>
            </a:pPr>
            <a:r>
              <a:rPr lang="zh-CN" altLang="en-US" sz="2800" b="0" dirty="0" smtClean="0">
                <a:solidFill>
                  <a:srgbClr val="000000"/>
                </a:solidFill>
                <a:latin typeface="华文琥珀" panose="02010800040101010101" pitchFamily="2" charset="-122"/>
                <a:ea typeface="华文琥珀" panose="02010800040101010101" pitchFamily="2" charset="-122"/>
                <a:sym typeface="Symbol" panose="05050102010706020507" pitchFamily="18" charset="2"/>
              </a:rPr>
              <a:t>必要条件</a:t>
            </a:r>
            <a:r>
              <a:rPr lang="en-US" altLang="zh-CN"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err="1"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det</a:t>
            </a:r>
            <a:r>
              <a:rPr lang="en-US" altLang="zh-CN" sz="2800" b="0"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i="1" dirty="0" smtClean="0">
                <a:solidFill>
                  <a:srgbClr val="000000"/>
                </a:solidFill>
                <a:latin typeface="Times New Roman" panose="02020603050405020304" pitchFamily="18" charset="0"/>
                <a:ea typeface="华文新魏" panose="02010800040101010101" pitchFamily="2" charset="-122"/>
                <a:sym typeface="Symbol" panose="05050102010706020507" pitchFamily="18" charset="2"/>
              </a:rPr>
              <a:t>A</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1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1" end="1"/>
                                            </p:txEl>
                                          </p:spTgt>
                                        </p:tgtEl>
                                        <p:attrNameLst>
                                          <p:attrName>style.visibility</p:attrName>
                                        </p:attrNameLst>
                                      </p:cBhvr>
                                      <p:to>
                                        <p:strVal val="visible"/>
                                      </p:to>
                                    </p:set>
                                    <p:animEffect transition="in" filter="wipe(left)">
                                      <p:cBhvr>
                                        <p:cTn id="12" dur="1000"/>
                                        <p:tgtEl>
                                          <p:spTgt spid="273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2" end="2"/>
                                            </p:txEl>
                                          </p:spTgt>
                                        </p:tgtEl>
                                        <p:attrNameLst>
                                          <p:attrName>style.visibility</p:attrName>
                                        </p:attrNameLst>
                                      </p:cBhvr>
                                      <p:to>
                                        <p:strVal val="visible"/>
                                      </p:to>
                                    </p:set>
                                    <p:animEffect transition="in" filter="wipe(left)">
                                      <p:cBhvr>
                                        <p:cTn id="17" dur="1000"/>
                                        <p:tgtEl>
                                          <p:spTgt spid="2734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73411">
                                            <p:txEl>
                                              <p:pRg st="3" end="3"/>
                                            </p:txEl>
                                          </p:spTgt>
                                        </p:tgtEl>
                                        <p:attrNameLst>
                                          <p:attrName>style.visibility</p:attrName>
                                        </p:attrNameLst>
                                      </p:cBhvr>
                                      <p:to>
                                        <p:strVal val="visible"/>
                                      </p:to>
                                    </p:set>
                                    <p:animEffect transition="in" filter="wipe(left)">
                                      <p:cBhvr>
                                        <p:cTn id="22" dur="1000"/>
                                        <p:tgtEl>
                                          <p:spTgt spid="27341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73411">
                                            <p:txEl>
                                              <p:pRg st="4" end="4"/>
                                            </p:txEl>
                                          </p:spTgt>
                                        </p:tgtEl>
                                        <p:attrNameLst>
                                          <p:attrName>style.visibility</p:attrName>
                                        </p:attrNameLst>
                                      </p:cBhvr>
                                      <p:to>
                                        <p:strVal val="visible"/>
                                      </p:to>
                                    </p:set>
                                    <p:animEffect transition="in" filter="wipe(left)">
                                      <p:cBhvr>
                                        <p:cTn id="27" dur="1000"/>
                                        <p:tgtEl>
                                          <p:spTgt spid="27341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73411">
                                            <p:txEl>
                                              <p:pRg st="5" end="5"/>
                                            </p:txEl>
                                          </p:spTgt>
                                        </p:tgtEl>
                                        <p:attrNameLst>
                                          <p:attrName>style.visibility</p:attrName>
                                        </p:attrNameLst>
                                      </p:cBhvr>
                                      <p:to>
                                        <p:strVal val="visible"/>
                                      </p:to>
                                    </p:set>
                                    <p:animEffect transition="in" filter="wipe(left)">
                                      <p:cBhvr>
                                        <p:cTn id="32" dur="1000"/>
                                        <p:tgtEl>
                                          <p:spTgt spid="27341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73411">
                                            <p:txEl>
                                              <p:pRg st="6" end="6"/>
                                            </p:txEl>
                                          </p:spTgt>
                                        </p:tgtEl>
                                        <p:attrNameLst>
                                          <p:attrName>style.visibility</p:attrName>
                                        </p:attrNameLst>
                                      </p:cBhvr>
                                      <p:to>
                                        <p:strVal val="visible"/>
                                      </p:to>
                                    </p:set>
                                    <p:animEffect transition="in" filter="wipe(left)">
                                      <p:cBhvr>
                                        <p:cTn id="37" dur="1000"/>
                                        <p:tgtEl>
                                          <p:spTgt spid="2734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3.1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行列式的定义</a:t>
            </a:r>
          </a:p>
        </p:txBody>
      </p:sp>
      <p:graphicFrame>
        <p:nvGraphicFramePr>
          <p:cNvPr id="2" name="Object 3"/>
          <p:cNvGraphicFramePr>
            <a:graphicFrameLocks noChangeAspect="1"/>
          </p:cNvGraphicFramePr>
          <p:nvPr>
            <p:extLst>
              <p:ext uri="{D42A27DB-BD31-4B8C-83A1-F6EECF244321}">
                <p14:modId xmlns:p14="http://schemas.microsoft.com/office/powerpoint/2010/main" val="3159214527"/>
              </p:ext>
            </p:extLst>
          </p:nvPr>
        </p:nvGraphicFramePr>
        <p:xfrm>
          <a:off x="3173413" y="1340710"/>
          <a:ext cx="3067050" cy="1866900"/>
        </p:xfrm>
        <a:graphic>
          <a:graphicData uri="http://schemas.openxmlformats.org/presentationml/2006/ole">
            <mc:AlternateContent xmlns:mc="http://schemas.openxmlformats.org/markup-compatibility/2006">
              <mc:Choice xmlns:v="urn:schemas-microsoft-com:vml" Requires="v">
                <p:oleObj spid="_x0000_s465018" name="Equation" r:id="rId4" imgW="1676400" imgH="1003300" progId="Equation.DSMT4">
                  <p:embed/>
                </p:oleObj>
              </mc:Choice>
              <mc:Fallback>
                <p:oleObj name="Equation" r:id="rId4" imgW="1676400" imgH="1003300" progId="Equation.DSMT4">
                  <p:embed/>
                  <p:pic>
                    <p:nvPicPr>
                      <p:cNvPr id="0" name="Picture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3413" y="1340710"/>
                        <a:ext cx="3067050" cy="186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364982057"/>
              </p:ext>
            </p:extLst>
          </p:nvPr>
        </p:nvGraphicFramePr>
        <p:xfrm>
          <a:off x="2411700" y="3344003"/>
          <a:ext cx="4029075" cy="2173287"/>
        </p:xfrm>
        <a:graphic>
          <a:graphicData uri="http://schemas.openxmlformats.org/presentationml/2006/ole">
            <mc:AlternateContent xmlns:mc="http://schemas.openxmlformats.org/markup-compatibility/2006">
              <mc:Choice xmlns:v="urn:schemas-microsoft-com:vml" Requires="v">
                <p:oleObj spid="_x0000_s465019" name="Equation" r:id="rId6" imgW="1892300" imgH="1003300" progId="Equation.DSMT4">
                  <p:embed/>
                </p:oleObj>
              </mc:Choice>
              <mc:Fallback>
                <p:oleObj name="Equation" r:id="rId6" imgW="1892300" imgH="1003300" progId="Equation.DSMT4">
                  <p:embed/>
                  <p:pic>
                    <p:nvPicPr>
                      <p:cNvPr id="0" name="Picture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1700" y="3344003"/>
                        <a:ext cx="4029075" cy="217328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5" name="Text Box 3"/>
          <p:cNvSpPr txBox="1">
            <a:spLocks noChangeArrowheads="1"/>
          </p:cNvSpPr>
          <p:nvPr/>
        </p:nvSpPr>
        <p:spPr bwMode="auto">
          <a:xfrm>
            <a:off x="4211950" y="5733320"/>
            <a:ext cx="1261884" cy="61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dirty="0" smtClean="0">
                <a:solidFill>
                  <a:srgbClr val="0000FF"/>
                </a:solidFill>
                <a:latin typeface="华文隶书" panose="02010800040101010101" pitchFamily="2" charset="-122"/>
                <a:ea typeface="华文隶书" panose="02010800040101010101" pitchFamily="2" charset="-122"/>
              </a:rPr>
              <a:t>余子式</a:t>
            </a:r>
            <a:endParaRPr lang="en-US" altLang="zh-CN" sz="2800" b="0" dirty="0">
              <a:solidFill>
                <a:schemeClr val="tx1"/>
              </a:solidFill>
              <a:latin typeface="Times New Roman" panose="02020603050405020304" pitchFamily="18" charset="0"/>
              <a:ea typeface="华文新魏" panose="02010800040101010101" pitchFamily="2"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24335851"/>
              </p:ext>
            </p:extLst>
          </p:nvPr>
        </p:nvGraphicFramePr>
        <p:xfrm>
          <a:off x="6434110" y="4221110"/>
          <a:ext cx="730250" cy="495300"/>
        </p:xfrm>
        <a:graphic>
          <a:graphicData uri="http://schemas.openxmlformats.org/presentationml/2006/ole">
            <mc:AlternateContent xmlns:mc="http://schemas.openxmlformats.org/markup-compatibility/2006">
              <mc:Choice xmlns:v="urn:schemas-microsoft-com:vml" Requires="v">
                <p:oleObj spid="_x0000_s465020" name="Equation" r:id="rId8" imgW="342720" imgH="228600" progId="Equation.DSMT4">
                  <p:embed/>
                </p:oleObj>
              </mc:Choice>
              <mc:Fallback>
                <p:oleObj name="Equation" r:id="rId8" imgW="342720" imgH="228600" progId="Equation.DSMT4">
                  <p:embed/>
                  <p:pic>
                    <p:nvPicPr>
                      <p:cNvPr id="0" name=""/>
                      <p:cNvPicPr>
                        <a:picLocks noChangeAspect="1" noChangeArrowheads="1"/>
                      </p:cNvPicPr>
                      <p:nvPr/>
                    </p:nvPicPr>
                    <p:blipFill>
                      <a:blip r:embed="rId9"/>
                      <a:srcRect/>
                      <a:stretch>
                        <a:fillRect/>
                      </a:stretch>
                    </p:blipFill>
                    <p:spPr bwMode="auto">
                      <a:xfrm>
                        <a:off x="6434110" y="4221110"/>
                        <a:ext cx="730250" cy="4953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016833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wipe(left)">
                                      <p:cBhvr>
                                        <p:cTn id="22"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graphicFrame>
        <p:nvGraphicFramePr>
          <p:cNvPr id="4" name="Object 3"/>
          <p:cNvGraphicFramePr>
            <a:graphicFrameLocks noChangeAspect="1"/>
          </p:cNvGraphicFramePr>
          <p:nvPr>
            <p:extLst>
              <p:ext uri="{D42A27DB-BD31-4B8C-83A1-F6EECF244321}">
                <p14:modId xmlns:p14="http://schemas.microsoft.com/office/powerpoint/2010/main" val="644135218"/>
              </p:ext>
            </p:extLst>
          </p:nvPr>
        </p:nvGraphicFramePr>
        <p:xfrm>
          <a:off x="1043510" y="1340710"/>
          <a:ext cx="3067050" cy="1866900"/>
        </p:xfrm>
        <a:graphic>
          <a:graphicData uri="http://schemas.openxmlformats.org/presentationml/2006/ole">
            <mc:AlternateContent xmlns:mc="http://schemas.openxmlformats.org/markup-compatibility/2006">
              <mc:Choice xmlns:v="urn:schemas-microsoft-com:vml" Requires="v">
                <p:oleObj spid="_x0000_s801989" name="Equation" r:id="rId4" imgW="1676400" imgH="1003300" progId="Equation.DSMT4">
                  <p:embed/>
                </p:oleObj>
              </mc:Choice>
              <mc:Fallback>
                <p:oleObj name="Equation" r:id="rId4" imgW="1676400" imgH="1003300" progId="Equation.DSMT4">
                  <p:embed/>
                  <p:pic>
                    <p:nvPicPr>
                      <p:cNvPr id="0" name="Picture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510" y="1340710"/>
                        <a:ext cx="3067050" cy="186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562446003"/>
              </p:ext>
            </p:extLst>
          </p:nvPr>
        </p:nvGraphicFramePr>
        <p:xfrm>
          <a:off x="4177908" y="1187450"/>
          <a:ext cx="4138612" cy="2173288"/>
        </p:xfrm>
        <a:graphic>
          <a:graphicData uri="http://schemas.openxmlformats.org/presentationml/2006/ole">
            <mc:AlternateContent xmlns:mc="http://schemas.openxmlformats.org/markup-compatibility/2006">
              <mc:Choice xmlns:v="urn:schemas-microsoft-com:vml" Requires="v">
                <p:oleObj spid="_x0000_s801990" name="Equation" r:id="rId6" imgW="1943100" imgH="1003300" progId="Equation.DSMT4">
                  <p:embed/>
                </p:oleObj>
              </mc:Choice>
              <mc:Fallback>
                <p:oleObj name="Equation" r:id="rId6" imgW="1943100" imgH="1003300" progId="Equation.DSMT4">
                  <p:embed/>
                  <p:pic>
                    <p:nvPicPr>
                      <p:cNvPr id="0" name="Picture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7908" y="1187450"/>
                        <a:ext cx="4138612" cy="2173288"/>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3892550257"/>
              </p:ext>
            </p:extLst>
          </p:nvPr>
        </p:nvGraphicFramePr>
        <p:xfrm>
          <a:off x="1115520" y="3500438"/>
          <a:ext cx="2997200" cy="1866900"/>
        </p:xfrm>
        <a:graphic>
          <a:graphicData uri="http://schemas.openxmlformats.org/presentationml/2006/ole">
            <mc:AlternateContent xmlns:mc="http://schemas.openxmlformats.org/markup-compatibility/2006">
              <mc:Choice xmlns:v="urn:schemas-microsoft-com:vml" Requires="v">
                <p:oleObj spid="_x0000_s801991" name="Equation" r:id="rId8" imgW="1637589" imgH="1002865" progId="Equation.DSMT4">
                  <p:embed/>
                </p:oleObj>
              </mc:Choice>
              <mc:Fallback>
                <p:oleObj name="Equation" r:id="rId8" imgW="1637589" imgH="1002865" progId="Equation.DSMT4">
                  <p:embed/>
                  <p:pic>
                    <p:nvPicPr>
                      <p:cNvPr id="0" name="Picture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5520" y="3500438"/>
                        <a:ext cx="2997200" cy="186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727309990"/>
              </p:ext>
            </p:extLst>
          </p:nvPr>
        </p:nvGraphicFramePr>
        <p:xfrm>
          <a:off x="4722813" y="3500438"/>
          <a:ext cx="3182937" cy="1866900"/>
        </p:xfrm>
        <a:graphic>
          <a:graphicData uri="http://schemas.openxmlformats.org/presentationml/2006/ole">
            <mc:AlternateContent xmlns:mc="http://schemas.openxmlformats.org/markup-compatibility/2006">
              <mc:Choice xmlns:v="urn:schemas-microsoft-com:vml" Requires="v">
                <p:oleObj spid="_x0000_s801992" name="Equation" r:id="rId10" imgW="1739900" imgH="1003300" progId="Equation.DSMT4">
                  <p:embed/>
                </p:oleObj>
              </mc:Choice>
              <mc:Fallback>
                <p:oleObj name="Equation" r:id="rId10" imgW="1739900" imgH="1003300" progId="Equation.DSMT4">
                  <p:embed/>
                  <p:pic>
                    <p:nvPicPr>
                      <p:cNvPr id="0" name="Picture 3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2813" y="3500438"/>
                        <a:ext cx="3182937" cy="186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3503500644"/>
              </p:ext>
            </p:extLst>
          </p:nvPr>
        </p:nvGraphicFramePr>
        <p:xfrm>
          <a:off x="2082590" y="5517290"/>
          <a:ext cx="5657850" cy="990600"/>
        </p:xfrm>
        <a:graphic>
          <a:graphicData uri="http://schemas.openxmlformats.org/presentationml/2006/ole">
            <mc:AlternateContent xmlns:mc="http://schemas.openxmlformats.org/markup-compatibility/2006">
              <mc:Choice xmlns:v="urn:schemas-microsoft-com:vml" Requires="v">
                <p:oleObj spid="_x0000_s801993" name="Equation" r:id="rId12" imgW="2654300" imgH="457200" progId="Equation.DSMT4">
                  <p:embed/>
                </p:oleObj>
              </mc:Choice>
              <mc:Fallback>
                <p:oleObj name="Equation" r:id="rId12" imgW="2654300" imgH="457200" progId="Equation.DSMT4">
                  <p:embed/>
                  <p:pic>
                    <p:nvPicPr>
                      <p:cNvPr id="0" name="Picture 3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2590" y="5517290"/>
                        <a:ext cx="5657850" cy="9906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5745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graphicFrame>
        <p:nvGraphicFramePr>
          <p:cNvPr id="8" name="Object 3"/>
          <p:cNvGraphicFramePr>
            <a:graphicFrameLocks noChangeAspect="1"/>
          </p:cNvGraphicFramePr>
          <p:nvPr>
            <p:extLst>
              <p:ext uri="{D42A27DB-BD31-4B8C-83A1-F6EECF244321}">
                <p14:modId xmlns:p14="http://schemas.microsoft.com/office/powerpoint/2010/main" val="378078581"/>
              </p:ext>
            </p:extLst>
          </p:nvPr>
        </p:nvGraphicFramePr>
        <p:xfrm>
          <a:off x="1835620" y="1124680"/>
          <a:ext cx="5657850" cy="990600"/>
        </p:xfrm>
        <a:graphic>
          <a:graphicData uri="http://schemas.openxmlformats.org/presentationml/2006/ole">
            <mc:AlternateContent xmlns:mc="http://schemas.openxmlformats.org/markup-compatibility/2006">
              <mc:Choice xmlns:v="urn:schemas-microsoft-com:vml" Requires="v">
                <p:oleObj spid="_x0000_s802937" name="Equation" r:id="rId4" imgW="2654300" imgH="457200" progId="Equation.DSMT4">
                  <p:embed/>
                </p:oleObj>
              </mc:Choice>
              <mc:Fallback>
                <p:oleObj name="Equation" r:id="rId4" imgW="2654300" imgH="457200" progId="Equation.DSMT4">
                  <p:embed/>
                  <p:pic>
                    <p:nvPicPr>
                      <p:cNvPr id="0"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20" y="1124680"/>
                        <a:ext cx="5657850" cy="9906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9" name="Object 3"/>
          <p:cNvGraphicFramePr>
            <a:graphicFrameLocks noChangeAspect="1"/>
          </p:cNvGraphicFramePr>
          <p:nvPr>
            <p:extLst>
              <p:ext uri="{D42A27DB-BD31-4B8C-83A1-F6EECF244321}">
                <p14:modId xmlns:p14="http://schemas.microsoft.com/office/powerpoint/2010/main" val="3054901304"/>
              </p:ext>
            </p:extLst>
          </p:nvPr>
        </p:nvGraphicFramePr>
        <p:xfrm>
          <a:off x="1363663" y="2346325"/>
          <a:ext cx="6983412" cy="577850"/>
        </p:xfrm>
        <a:graphic>
          <a:graphicData uri="http://schemas.openxmlformats.org/presentationml/2006/ole">
            <mc:AlternateContent xmlns:mc="http://schemas.openxmlformats.org/markup-compatibility/2006">
              <mc:Choice xmlns:v="urn:schemas-microsoft-com:vml" Requires="v">
                <p:oleObj spid="_x0000_s802938" name="Equation" r:id="rId6" imgW="3276360" imgH="266400" progId="Equation.DSMT4">
                  <p:embed/>
                </p:oleObj>
              </mc:Choice>
              <mc:Fallback>
                <p:oleObj name="Equation" r:id="rId6" imgW="3276360" imgH="266400" progId="Equation.DSMT4">
                  <p:embed/>
                  <p:pic>
                    <p:nvPicPr>
                      <p:cNvPr id="0" name="Picture 20"/>
                      <p:cNvPicPr>
                        <a:picLocks noChangeAspect="1" noChangeArrowheads="1"/>
                      </p:cNvPicPr>
                      <p:nvPr/>
                    </p:nvPicPr>
                    <p:blipFill>
                      <a:blip r:embed="rId7"/>
                      <a:srcRect/>
                      <a:stretch>
                        <a:fillRect/>
                      </a:stretch>
                    </p:blipFill>
                    <p:spPr bwMode="auto">
                      <a:xfrm>
                        <a:off x="1363663" y="2346325"/>
                        <a:ext cx="6983412" cy="5778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0" name="Object 3"/>
          <p:cNvGraphicFramePr>
            <a:graphicFrameLocks noChangeAspect="1"/>
          </p:cNvGraphicFramePr>
          <p:nvPr>
            <p:extLst>
              <p:ext uri="{D42A27DB-BD31-4B8C-83A1-F6EECF244321}">
                <p14:modId xmlns:p14="http://schemas.microsoft.com/office/powerpoint/2010/main" val="134143027"/>
              </p:ext>
            </p:extLst>
          </p:nvPr>
        </p:nvGraphicFramePr>
        <p:xfrm>
          <a:off x="1187450" y="3209925"/>
          <a:ext cx="7332663" cy="1731963"/>
        </p:xfrm>
        <a:graphic>
          <a:graphicData uri="http://schemas.openxmlformats.org/presentationml/2006/ole">
            <mc:AlternateContent xmlns:mc="http://schemas.openxmlformats.org/markup-compatibility/2006">
              <mc:Choice xmlns:v="urn:schemas-microsoft-com:vml" Requires="v">
                <p:oleObj spid="_x0000_s802939" name="Equation" r:id="rId8" imgW="3441600" imgH="799920" progId="Equation.DSMT4">
                  <p:embed/>
                </p:oleObj>
              </mc:Choice>
              <mc:Fallback>
                <p:oleObj name="Equation" r:id="rId8" imgW="3441600" imgH="799920" progId="Equation.DSMT4">
                  <p:embed/>
                  <p:pic>
                    <p:nvPicPr>
                      <p:cNvPr id="0" name="Picture 21"/>
                      <p:cNvPicPr>
                        <a:picLocks noChangeAspect="1" noChangeArrowheads="1"/>
                      </p:cNvPicPr>
                      <p:nvPr/>
                    </p:nvPicPr>
                    <p:blipFill>
                      <a:blip r:embed="rId9"/>
                      <a:srcRect/>
                      <a:stretch>
                        <a:fillRect/>
                      </a:stretch>
                    </p:blipFill>
                    <p:spPr bwMode="auto">
                      <a:xfrm>
                        <a:off x="1187450" y="3209925"/>
                        <a:ext cx="7332663" cy="17319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6" name="Text Box 3"/>
          <p:cNvSpPr txBox="1">
            <a:spLocks noChangeArrowheads="1"/>
          </p:cNvSpPr>
          <p:nvPr/>
        </p:nvSpPr>
        <p:spPr bwMode="auto">
          <a:xfrm>
            <a:off x="971500" y="4936814"/>
            <a:ext cx="6781023"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None/>
            </a:pPr>
            <a:r>
              <a:rPr lang="zh-CN" altLang="en-US" sz="2800" b="0" dirty="0" smtClean="0">
                <a:solidFill>
                  <a:schemeClr val="tx1"/>
                </a:solidFill>
                <a:latin typeface="+mj-lt"/>
                <a:ea typeface="华文新魏" panose="02010800040101010101" pitchFamily="2" charset="-122"/>
              </a:rPr>
              <a:t>这里</a:t>
            </a:r>
            <a:r>
              <a:rPr lang="en-US" altLang="zh-CN" sz="2800" b="0" dirty="0" smtClean="0">
                <a:solidFill>
                  <a:schemeClr val="tx1"/>
                </a:solidFill>
                <a:latin typeface="+mj-lt"/>
                <a:ea typeface="华文新魏" panose="02010800040101010101" pitchFamily="2" charset="-122"/>
              </a:rPr>
              <a:t>, </a:t>
            </a:r>
            <a:r>
              <a:rPr lang="en-US" altLang="zh-CN" sz="2800" b="0" i="1" dirty="0" err="1" smtClean="0">
                <a:solidFill>
                  <a:schemeClr val="tx1"/>
                </a:solidFill>
                <a:latin typeface="Times New Roman" panose="02020603050405020304" pitchFamily="18" charset="0"/>
                <a:ea typeface="华文新魏" panose="02010800040101010101" pitchFamily="2" charset="-122"/>
              </a:rPr>
              <a:t>M</a:t>
            </a:r>
            <a:r>
              <a:rPr lang="en-US" altLang="zh-CN" sz="2800" b="0" i="1" baseline="-25000" dirty="0" err="1" smtClean="0">
                <a:solidFill>
                  <a:schemeClr val="tx1"/>
                </a:solidFill>
                <a:latin typeface="Times New Roman" panose="02020603050405020304" pitchFamily="18" charset="0"/>
                <a:ea typeface="华文新魏" panose="02010800040101010101" pitchFamily="2" charset="-122"/>
              </a:rPr>
              <a:t>ij</a:t>
            </a:r>
            <a:r>
              <a:rPr lang="zh-CN" altLang="en-US" sz="2800" b="0" dirty="0" smtClean="0">
                <a:solidFill>
                  <a:schemeClr val="tx1"/>
                </a:solidFill>
                <a:latin typeface="+mj-lt"/>
                <a:ea typeface="华文新魏" panose="02010800040101010101" pitchFamily="2" charset="-122"/>
              </a:rPr>
              <a:t>是行列式</a:t>
            </a:r>
            <a:r>
              <a:rPr lang="en-US" altLang="zh-CN" sz="2800" b="0" dirty="0" err="1" smtClean="0">
                <a:solidFill>
                  <a:schemeClr val="tx1"/>
                </a:solidFill>
                <a:latin typeface="+mj-lt"/>
                <a:ea typeface="华文新魏" panose="02010800040101010101" pitchFamily="2" charset="-122"/>
              </a:rPr>
              <a:t>det</a:t>
            </a:r>
            <a:r>
              <a:rPr lang="en-US" altLang="zh-CN" sz="2800" b="0" dirty="0" smtClean="0">
                <a:solidFill>
                  <a:schemeClr val="tx1"/>
                </a:solidFill>
                <a:latin typeface="+mj-lt"/>
                <a:ea typeface="华文新魏" panose="02010800040101010101" pitchFamily="2" charset="-122"/>
              </a:rPr>
              <a:t>(</a:t>
            </a:r>
            <a:r>
              <a:rPr lang="en-US" altLang="zh-CN" sz="2800" i="1" dirty="0" smtClean="0">
                <a:solidFill>
                  <a:schemeClr val="tx1"/>
                </a:solidFill>
                <a:latin typeface="+mj-lt"/>
                <a:ea typeface="华文新魏" panose="02010800040101010101" pitchFamily="2" charset="-122"/>
              </a:rPr>
              <a:t>A</a:t>
            </a:r>
            <a:r>
              <a:rPr lang="en-US" altLang="zh-CN" sz="2800" b="0" dirty="0" smtClean="0">
                <a:solidFill>
                  <a:schemeClr val="tx1"/>
                </a:solidFill>
                <a:latin typeface="+mj-lt"/>
                <a:ea typeface="华文新魏" panose="02010800040101010101" pitchFamily="2" charset="-122"/>
              </a:rPr>
              <a:t>)</a:t>
            </a:r>
            <a:r>
              <a:rPr lang="zh-CN" altLang="en-US" sz="2800" b="0" dirty="0" smtClean="0">
                <a:solidFill>
                  <a:schemeClr val="tx1"/>
                </a:solidFill>
                <a:latin typeface="+mj-lt"/>
                <a:ea typeface="华文新魏" panose="02010800040101010101" pitchFamily="2" charset="-122"/>
              </a:rPr>
              <a:t>中</a:t>
            </a:r>
            <a:r>
              <a:rPr lang="zh-CN" altLang="en-US" sz="2800" b="0" dirty="0" smtClean="0">
                <a:solidFill>
                  <a:schemeClr val="tx1"/>
                </a:solidFill>
                <a:latin typeface="Times New Roman" panose="02020603050405020304" pitchFamily="18" charset="0"/>
                <a:ea typeface="华文新魏" panose="02010800040101010101" pitchFamily="2" charset="-122"/>
              </a:rPr>
              <a:t>元素</a:t>
            </a:r>
            <a:r>
              <a:rPr lang="en-US" altLang="zh-CN" sz="2800" b="0" i="1" dirty="0" err="1">
                <a:solidFill>
                  <a:schemeClr val="tx1"/>
                </a:solidFill>
                <a:latin typeface="Times New Roman" panose="02020603050405020304" pitchFamily="18" charset="0"/>
                <a:ea typeface="华文新魏" panose="02010800040101010101" pitchFamily="2" charset="-122"/>
              </a:rPr>
              <a:t>a</a:t>
            </a:r>
            <a:r>
              <a:rPr lang="en-US" altLang="zh-CN" sz="2800" b="0" i="1" baseline="-25000" dirty="0" err="1">
                <a:solidFill>
                  <a:schemeClr val="tx1"/>
                </a:solidFill>
                <a:latin typeface="Times New Roman" panose="02020603050405020304" pitchFamily="18" charset="0"/>
                <a:ea typeface="华文新魏" panose="02010800040101010101" pitchFamily="2" charset="-122"/>
              </a:rPr>
              <a:t>ij</a:t>
            </a:r>
            <a:r>
              <a:rPr lang="zh-CN" altLang="en-US" sz="2800" b="0" dirty="0">
                <a:solidFill>
                  <a:schemeClr val="tx1"/>
                </a:solidFill>
                <a:latin typeface="Times New Roman" panose="02020603050405020304" pitchFamily="18" charset="0"/>
                <a:ea typeface="华文新魏" panose="02010800040101010101" pitchFamily="2" charset="-122"/>
              </a:rPr>
              <a:t>的</a:t>
            </a:r>
            <a:r>
              <a:rPr lang="zh-CN" altLang="en-US" sz="2800" b="0" dirty="0" smtClean="0">
                <a:solidFill>
                  <a:schemeClr val="tx1"/>
                </a:solidFill>
                <a:latin typeface="华文隶书" panose="02010800040101010101" pitchFamily="2" charset="-122"/>
                <a:ea typeface="华文隶书" panose="02010800040101010101" pitchFamily="2" charset="-122"/>
              </a:rPr>
              <a:t>余子式</a:t>
            </a:r>
            <a:r>
              <a:rPr lang="en-US" altLang="zh-CN" sz="2800" b="0" dirty="0" smtClean="0">
                <a:solidFill>
                  <a:schemeClr val="tx1"/>
                </a:solidFill>
                <a:latin typeface="Times New Roman" panose="02020603050405020304" pitchFamily="18" charset="0"/>
                <a:ea typeface="华文新魏" panose="02010800040101010101" pitchFamily="2" charset="-122"/>
              </a:rPr>
              <a:t>.</a:t>
            </a:r>
            <a:endParaRPr lang="en-US" altLang="zh-CN" sz="2800" b="0" dirty="0">
              <a:solidFill>
                <a:schemeClr val="tx1"/>
              </a:solidFill>
              <a:latin typeface="+mj-lt"/>
              <a:ea typeface="华文新魏" panose="02010800040101010101" pitchFamily="2" charset="-122"/>
            </a:endParaRPr>
          </a:p>
        </p:txBody>
      </p:sp>
    </p:spTree>
    <p:extLst>
      <p:ext uri="{BB962C8B-B14F-4D97-AF65-F5344CB8AC3E}">
        <p14:creationId xmlns:p14="http://schemas.microsoft.com/office/powerpoint/2010/main" val="153844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971500" y="1217854"/>
            <a:ext cx="7705070" cy="4587476"/>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26624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971550" y="1223963"/>
            <a:ext cx="7646988"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定义</a:t>
            </a:r>
            <a:r>
              <a:rPr lang="en-US" altLang="zh-CN" sz="2800" b="0">
                <a:solidFill>
                  <a:schemeClr val="tx1"/>
                </a:solidFill>
                <a:latin typeface="Times New Roman" panose="02020603050405020304" pitchFamily="18" charset="0"/>
                <a:ea typeface="华文新魏" panose="02010800040101010101" pitchFamily="2" charset="-122"/>
              </a:rPr>
              <a:t>3.4.1 </a:t>
            </a:r>
            <a:r>
              <a:rPr lang="zh-CN" altLang="en-US" sz="2800" b="0">
                <a:solidFill>
                  <a:schemeClr val="tx1"/>
                </a:solidFill>
                <a:latin typeface="Times New Roman" panose="02020603050405020304" pitchFamily="18" charset="0"/>
                <a:ea typeface="华文新魏" panose="02010800040101010101" pitchFamily="2" charset="-122"/>
              </a:rPr>
              <a:t>设有</a:t>
            </a:r>
            <a:r>
              <a:rPr lang="en-US" altLang="zh-CN" sz="2800" b="0" i="1">
                <a:solidFill>
                  <a:schemeClr val="tx1"/>
                </a:solidFill>
                <a:latin typeface="Times New Roman" panose="02020603050405020304" pitchFamily="18" charset="0"/>
                <a:ea typeface="华文新魏" panose="02010800040101010101" pitchFamily="2" charset="-122"/>
              </a:rPr>
              <a:t>n</a:t>
            </a:r>
            <a:r>
              <a:rPr lang="zh-CN" altLang="en-US" sz="2800" b="0">
                <a:solidFill>
                  <a:schemeClr val="tx1"/>
                </a:solidFill>
                <a:latin typeface="Times New Roman" panose="02020603050405020304" pitchFamily="18" charset="0"/>
                <a:ea typeface="华文新魏" panose="02010800040101010101" pitchFamily="2" charset="-122"/>
              </a:rPr>
              <a:t>阶方阵</a:t>
            </a:r>
            <a:r>
              <a:rPr lang="zh-CN" altLang="en-US" sz="1200" b="0">
                <a:solidFill>
                  <a:schemeClr val="tx1"/>
                </a:solidFill>
                <a:latin typeface="Times New Roman" panose="02020603050405020304" pitchFamily="18" charset="0"/>
                <a:ea typeface="华文新魏" panose="02010800040101010101" pitchFamily="2" charset="-122"/>
              </a:rPr>
              <a:t> </a:t>
            </a:r>
            <a:r>
              <a:rPr lang="en-US" altLang="zh-CN" sz="2800" i="1">
                <a:solidFill>
                  <a:schemeClr val="tx1"/>
                </a:solidFill>
                <a:latin typeface="Times New Roman" panose="02020603050405020304" pitchFamily="18" charset="0"/>
                <a:ea typeface="华文新魏" panose="02010800040101010101" pitchFamily="2" charset="-122"/>
              </a:rPr>
              <a:t>A</a:t>
            </a:r>
            <a:r>
              <a:rPr lang="en-US" altLang="zh-CN" sz="120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i="1">
                <a:solidFill>
                  <a:schemeClr val="tx1"/>
                </a:solidFill>
                <a:latin typeface="Times New Roman" panose="02020603050405020304" pitchFamily="18" charset="0"/>
                <a:ea typeface="华文新魏" panose="02010800040101010101" pitchFamily="2" charset="-122"/>
              </a:rPr>
              <a:t>a</a:t>
            </a:r>
            <a:r>
              <a:rPr lang="en-US" altLang="zh-CN" sz="2800" b="0" i="1" baseline="-25000">
                <a:solidFill>
                  <a:schemeClr val="tx1"/>
                </a:solidFill>
                <a:latin typeface="Times New Roman" panose="02020603050405020304" pitchFamily="18" charset="0"/>
                <a:ea typeface="华文新魏" panose="02010800040101010101" pitchFamily="2" charset="-122"/>
              </a:rPr>
              <a:t>ij</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i="1"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n</a:t>
            </a:r>
            <a:r>
              <a:rPr lang="en-US" altLang="zh-CN" sz="2800" b="0"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i="1"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n</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rPr>
              <a:t>M</a:t>
            </a:r>
            <a:r>
              <a:rPr lang="en-US" altLang="zh-CN" sz="2800" b="0" i="1" baseline="-25000">
                <a:solidFill>
                  <a:schemeClr val="tx1"/>
                </a:solidFill>
                <a:latin typeface="Times New Roman" panose="02020603050405020304" pitchFamily="18" charset="0"/>
                <a:ea typeface="华文新魏" panose="02010800040101010101" pitchFamily="2" charset="-122"/>
              </a:rPr>
              <a:t>ij</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为</a:t>
            </a:r>
            <a:endPar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行列式</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det(</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A</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中元素</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a</a:t>
            </a:r>
            <a:r>
              <a:rPr lang="en-US" altLang="zh-CN" sz="2800" b="0" i="1"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ij</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的余子式</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称</a:t>
            </a:r>
            <a:r>
              <a:rPr lang="zh-CN" altLang="en-US" sz="14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rPr>
              <a:t>A</a:t>
            </a:r>
            <a:r>
              <a:rPr lang="en-US" altLang="zh-CN" sz="2800" b="0" i="1" baseline="-25000">
                <a:solidFill>
                  <a:schemeClr val="tx1"/>
                </a:solidFill>
                <a:latin typeface="Times New Roman" panose="02020603050405020304" pitchFamily="18" charset="0"/>
                <a:ea typeface="华文新魏" panose="02010800040101010101" pitchFamily="2" charset="-122"/>
              </a:rPr>
              <a:t>ij</a:t>
            </a:r>
            <a:r>
              <a:rPr lang="en-US" altLang="zh-CN" sz="1800" b="0" i="1" baseline="-25000">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(1)</a:t>
            </a:r>
            <a:r>
              <a:rPr lang="en-US" altLang="zh-CN" sz="2800" b="0" i="1" baseline="30000">
                <a:solidFill>
                  <a:schemeClr val="tx1"/>
                </a:solidFill>
                <a:latin typeface="Times New Roman" panose="02020603050405020304" pitchFamily="18" charset="0"/>
                <a:ea typeface="华文新魏" panose="02010800040101010101" pitchFamily="2" charset="-122"/>
                <a:sym typeface="Symbol" panose="05050102010706020507" pitchFamily="18" charset="2"/>
              </a:rPr>
              <a:t>i</a:t>
            </a:r>
            <a:r>
              <a:rPr lang="en-US" altLang="zh-CN" sz="900" b="0" i="1" baseline="3000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baseline="3000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baseline="30000">
                <a:solidFill>
                  <a:schemeClr val="tx1"/>
                </a:solidFill>
                <a:latin typeface="Times New Roman" panose="02020603050405020304" pitchFamily="18" charset="0"/>
                <a:ea typeface="华文新魏" panose="02010800040101010101" pitchFamily="2" charset="-122"/>
                <a:sym typeface="Symbol" panose="05050102010706020507" pitchFamily="18" charset="2"/>
              </a:rPr>
              <a:t>j</a:t>
            </a:r>
            <a:r>
              <a:rPr lang="en-US" altLang="zh-CN" sz="2800" b="0" i="1">
                <a:solidFill>
                  <a:schemeClr val="tx1"/>
                </a:solidFill>
                <a:latin typeface="Times New Roman" panose="02020603050405020304" pitchFamily="18" charset="0"/>
                <a:ea typeface="华文新魏" panose="02010800040101010101" pitchFamily="2" charset="-122"/>
              </a:rPr>
              <a:t>M</a:t>
            </a:r>
            <a:r>
              <a:rPr lang="en-US" altLang="zh-CN" sz="2800" b="0" i="1" baseline="-25000">
                <a:solidFill>
                  <a:schemeClr val="tx1"/>
                </a:solidFill>
                <a:latin typeface="Times New Roman" panose="02020603050405020304" pitchFamily="18" charset="0"/>
                <a:ea typeface="华文新魏" panose="02010800040101010101" pitchFamily="2" charset="-122"/>
              </a:rPr>
              <a:t>ij</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为元素</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a</a:t>
            </a:r>
            <a:r>
              <a:rPr lang="en-US" altLang="zh-CN" sz="2800" b="0" i="1"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ij</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的</a:t>
            </a:r>
            <a:r>
              <a:rPr lang="zh-CN" altLang="en-US" sz="2800">
                <a:solidFill>
                  <a:srgbClr val="0000FF"/>
                </a:solidFill>
                <a:latin typeface="华文隶书" panose="02010800040101010101" pitchFamily="2" charset="-122"/>
                <a:ea typeface="华文隶书" panose="02010800040101010101" pitchFamily="2" charset="-122"/>
                <a:sym typeface="Symbol" panose="05050102010706020507" pitchFamily="18" charset="2"/>
              </a:rPr>
              <a:t>代数余子式</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则称矩阵</a:t>
            </a:r>
            <a:endParaRPr lang="zh-CN" altLang="en-US" sz="2800" b="0">
              <a:solidFill>
                <a:schemeClr val="tx1"/>
              </a:solidFill>
              <a:latin typeface="Times New Roman" panose="02020603050405020304" pitchFamily="18" charset="0"/>
              <a:ea typeface="华文新魏" panose="02010800040101010101" pitchFamily="2" charset="-122"/>
            </a:endParaRPr>
          </a:p>
        </p:txBody>
      </p:sp>
      <p:graphicFrame>
        <p:nvGraphicFramePr>
          <p:cNvPr id="2" name="Object 3"/>
          <p:cNvGraphicFramePr>
            <a:graphicFrameLocks noChangeAspect="1"/>
          </p:cNvGraphicFramePr>
          <p:nvPr/>
        </p:nvGraphicFramePr>
        <p:xfrm>
          <a:off x="2762250" y="3011488"/>
          <a:ext cx="3841750" cy="2173287"/>
        </p:xfrm>
        <a:graphic>
          <a:graphicData uri="http://schemas.openxmlformats.org/presentationml/2006/ole">
            <mc:AlternateContent xmlns:mc="http://schemas.openxmlformats.org/markup-compatibility/2006">
              <mc:Choice xmlns:v="urn:schemas-microsoft-com:vml" Requires="v">
                <p:oleObj spid="_x0000_s266298" name="Equation" r:id="rId4" imgW="1803400" imgH="1003300" progId="Equation.DSMT4">
                  <p:embed/>
                </p:oleObj>
              </mc:Choice>
              <mc:Fallback>
                <p:oleObj name="Equation" r:id="rId4" imgW="1803400" imgH="1003300" progId="Equation.DSMT4">
                  <p:embed/>
                  <p:pic>
                    <p:nvPicPr>
                      <p:cNvPr id="0"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250" y="3011488"/>
                        <a:ext cx="3841750" cy="217328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3" name="Text Box 3"/>
          <p:cNvSpPr txBox="1">
            <a:spLocks noChangeArrowheads="1"/>
          </p:cNvSpPr>
          <p:nvPr/>
        </p:nvSpPr>
        <p:spPr bwMode="auto">
          <a:xfrm>
            <a:off x="971550" y="5157788"/>
            <a:ext cx="27066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为</a:t>
            </a:r>
            <a:r>
              <a:rPr lang="zh-CN" altLang="en-US" sz="1200" b="0">
                <a:solidFill>
                  <a:schemeClr val="tx1"/>
                </a:solidFill>
                <a:latin typeface="Times New Roman" panose="02020603050405020304" pitchFamily="18" charset="0"/>
                <a:ea typeface="华文新魏" panose="02010800040101010101" pitchFamily="2" charset="-122"/>
              </a:rPr>
              <a:t> </a:t>
            </a:r>
            <a:r>
              <a:rPr lang="en-US" altLang="zh-CN" sz="2800" i="1">
                <a:solidFill>
                  <a:schemeClr val="tx1"/>
                </a:solidFill>
                <a:latin typeface="Times New Roman" panose="02020603050405020304" pitchFamily="18" charset="0"/>
                <a:ea typeface="华文新魏" panose="02010800040101010101" pitchFamily="2" charset="-122"/>
              </a:rPr>
              <a:t>A</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的</a:t>
            </a:r>
            <a:r>
              <a:rPr lang="zh-CN" altLang="en-US" sz="2800">
                <a:solidFill>
                  <a:srgbClr val="0000FF"/>
                </a:solidFill>
                <a:latin typeface="华文隶书" panose="02010800040101010101" pitchFamily="2" charset="-122"/>
                <a:ea typeface="华文隶书" panose="02010800040101010101" pitchFamily="2" charset="-122"/>
                <a:sym typeface="Symbol" panose="05050102010706020507" pitchFamily="18" charset="2"/>
              </a:rPr>
              <a:t>伴随矩阵</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0" end="0"/>
                                            </p:txEl>
                                          </p:spTgt>
                                        </p:tgtEl>
                                        <p:attrNameLst>
                                          <p:attrName>style.visibility</p:attrName>
                                        </p:attrNameLst>
                                      </p:cBhvr>
                                      <p:to>
                                        <p:strVal val="visible"/>
                                      </p:to>
                                    </p:set>
                                    <p:animEffect transition="in" filter="wipe(left)">
                                      <p:cBhvr>
                                        <p:cTn id="12" dur="1000"/>
                                        <p:tgtEl>
                                          <p:spTgt spid="2734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1" end="1"/>
                                            </p:txEl>
                                          </p:spTgt>
                                        </p:tgtEl>
                                        <p:attrNameLst>
                                          <p:attrName>style.visibility</p:attrName>
                                        </p:attrNameLst>
                                      </p:cBhvr>
                                      <p:to>
                                        <p:strVal val="visible"/>
                                      </p:to>
                                    </p:set>
                                    <p:animEffect transition="in" filter="wipe(left)">
                                      <p:cBhvr>
                                        <p:cTn id="17" dur="1000"/>
                                        <p:tgtEl>
                                          <p:spTgt spid="27341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73411">
                                            <p:txEl>
                                              <p:pRg st="2" end="2"/>
                                            </p:txEl>
                                          </p:spTgt>
                                        </p:tgtEl>
                                        <p:attrNameLst>
                                          <p:attrName>style.visibility</p:attrName>
                                        </p:attrNameLst>
                                      </p:cBhvr>
                                      <p:to>
                                        <p:strVal val="visible"/>
                                      </p:to>
                                    </p:set>
                                    <p:animEffect transition="in" filter="wipe(left)">
                                      <p:cBhvr>
                                        <p:cTn id="22" dur="1000"/>
                                        <p:tgtEl>
                                          <p:spTgt spid="27341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wipe(left)">
                                      <p:cBhvr>
                                        <p:cTn id="32"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971550" y="1052513"/>
            <a:ext cx="31464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例</a:t>
            </a:r>
            <a:r>
              <a:rPr lang="en-US" altLang="zh-CN" sz="2800" b="0">
                <a:solidFill>
                  <a:schemeClr val="tx1"/>
                </a:solidFill>
                <a:latin typeface="Times New Roman" panose="02020603050405020304" pitchFamily="18" charset="0"/>
                <a:ea typeface="黑体" panose="02010609060101010101" pitchFamily="49" charset="-122"/>
              </a:rPr>
              <a:t>3.4.1</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求矩阵</a:t>
            </a:r>
            <a:endParaRPr lang="en-US" altLang="zh-CN" sz="2800" b="0">
              <a:solidFill>
                <a:schemeClr val="tx1"/>
              </a:solidFill>
              <a:latin typeface="Times New Roman" panose="02020603050405020304" pitchFamily="18" charset="0"/>
              <a:ea typeface="华文新魏" panose="02010800040101010101" pitchFamily="2" charset="-122"/>
            </a:endParaRPr>
          </a:p>
        </p:txBody>
      </p:sp>
      <p:sp>
        <p:nvSpPr>
          <p:cNvPr id="3" name="Text Box 3"/>
          <p:cNvSpPr txBox="1">
            <a:spLocks noChangeArrowheads="1"/>
          </p:cNvSpPr>
          <p:nvPr/>
        </p:nvSpPr>
        <p:spPr bwMode="auto">
          <a:xfrm>
            <a:off x="971550" y="3357563"/>
            <a:ext cx="20701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的伴随矩阵</a:t>
            </a:r>
            <a:r>
              <a:rPr lang="en-US" altLang="zh-CN" sz="2800" b="0">
                <a:solidFill>
                  <a:schemeClr val="tx1"/>
                </a:solidFill>
                <a:latin typeface="Times New Roman" panose="02020603050405020304" pitchFamily="18" charset="0"/>
                <a:ea typeface="华文新魏" panose="02010800040101010101" pitchFamily="2" charset="-122"/>
              </a:rPr>
              <a:t>.</a:t>
            </a:r>
          </a:p>
        </p:txBody>
      </p:sp>
      <p:graphicFrame>
        <p:nvGraphicFramePr>
          <p:cNvPr id="2" name="Object 3"/>
          <p:cNvGraphicFramePr>
            <a:graphicFrameLocks noChangeAspect="1"/>
          </p:cNvGraphicFramePr>
          <p:nvPr/>
        </p:nvGraphicFramePr>
        <p:xfrm>
          <a:off x="3241675" y="1735138"/>
          <a:ext cx="2598738" cy="1622425"/>
        </p:xfrm>
        <a:graphic>
          <a:graphicData uri="http://schemas.openxmlformats.org/presentationml/2006/ole">
            <mc:AlternateContent xmlns:mc="http://schemas.openxmlformats.org/markup-compatibility/2006">
              <mc:Choice xmlns:v="urn:schemas-microsoft-com:vml" Requires="v">
                <p:oleObj spid="_x0000_s268346" name="Equation" r:id="rId4" imgW="1219200" imgH="749300" progId="Equation.DSMT4">
                  <p:embed/>
                </p:oleObj>
              </mc:Choice>
              <mc:Fallback>
                <p:oleObj name="Equation" r:id="rId4" imgW="1219200" imgH="749300" progId="Equation.DSMT4">
                  <p:embed/>
                  <p:pic>
                    <p:nvPicPr>
                      <p:cNvPr id="0"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1675" y="1735138"/>
                        <a:ext cx="2598738" cy="16224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971550" y="1052513"/>
            <a:ext cx="207010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解</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由于</a:t>
            </a:r>
            <a:endParaRPr lang="en-US" altLang="zh-CN" sz="2800" b="0">
              <a:solidFill>
                <a:schemeClr val="tx1"/>
              </a:solidFill>
              <a:latin typeface="Times New Roman" panose="02020603050405020304" pitchFamily="18" charset="0"/>
              <a:ea typeface="华文新魏" panose="02010800040101010101" pitchFamily="2" charset="-122"/>
            </a:endParaRPr>
          </a:p>
        </p:txBody>
      </p:sp>
      <p:graphicFrame>
        <p:nvGraphicFramePr>
          <p:cNvPr id="7" name="对象 6"/>
          <p:cNvGraphicFramePr>
            <a:graphicFrameLocks noChangeAspect="1"/>
          </p:cNvGraphicFramePr>
          <p:nvPr/>
        </p:nvGraphicFramePr>
        <p:xfrm>
          <a:off x="1558925" y="1628775"/>
          <a:ext cx="3300413" cy="1071563"/>
        </p:xfrm>
        <a:graphic>
          <a:graphicData uri="http://schemas.openxmlformats.org/presentationml/2006/ole">
            <mc:AlternateContent xmlns:mc="http://schemas.openxmlformats.org/markup-compatibility/2006">
              <mc:Choice xmlns:v="urn:schemas-microsoft-com:vml" Requires="v">
                <p:oleObj spid="_x0000_s270658" name="Equation" r:id="rId4" imgW="1548728" imgH="495085" progId="Equation.DSMT4">
                  <p:embed/>
                </p:oleObj>
              </mc:Choice>
              <mc:Fallback>
                <p:oleObj name="Equation" r:id="rId4" imgW="1548728" imgH="495085" progId="Equation.DSMT4">
                  <p:embed/>
                  <p:pic>
                    <p:nvPicPr>
                      <p:cNvPr id="0" name="Picture 1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8925" y="1628775"/>
                        <a:ext cx="3300413" cy="10715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nvGraphicFramePr>
        <p:xfrm>
          <a:off x="1547813" y="2781300"/>
          <a:ext cx="3503612" cy="1074738"/>
        </p:xfrm>
        <a:graphic>
          <a:graphicData uri="http://schemas.openxmlformats.org/presentationml/2006/ole">
            <mc:AlternateContent xmlns:mc="http://schemas.openxmlformats.org/markup-compatibility/2006">
              <mc:Choice xmlns:v="urn:schemas-microsoft-com:vml" Requires="v">
                <p:oleObj spid="_x0000_s270659" name="Equation" r:id="rId6" imgW="1637589" imgH="495085" progId="Equation.DSMT4">
                  <p:embed/>
                </p:oleObj>
              </mc:Choice>
              <mc:Fallback>
                <p:oleObj name="Equation" r:id="rId6" imgW="1637589" imgH="495085" progId="Equation.DSMT4">
                  <p:embed/>
                  <p:pic>
                    <p:nvPicPr>
                      <p:cNvPr id="0" name="Picture 1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813" y="2781300"/>
                        <a:ext cx="3503612" cy="1074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nvGraphicFramePr>
        <p:xfrm>
          <a:off x="1547813" y="4011613"/>
          <a:ext cx="3516312" cy="1073150"/>
        </p:xfrm>
        <a:graphic>
          <a:graphicData uri="http://schemas.openxmlformats.org/presentationml/2006/ole">
            <mc:AlternateContent xmlns:mc="http://schemas.openxmlformats.org/markup-compatibility/2006">
              <mc:Choice xmlns:v="urn:schemas-microsoft-com:vml" Requires="v">
                <p:oleObj spid="_x0000_s270660" name="Equation" r:id="rId8" imgW="1651000" imgH="495300" progId="Equation.DSMT4">
                  <p:embed/>
                </p:oleObj>
              </mc:Choice>
              <mc:Fallback>
                <p:oleObj name="Equation" r:id="rId8" imgW="1651000" imgH="495300" progId="Equation.DSMT4">
                  <p:embed/>
                  <p:pic>
                    <p:nvPicPr>
                      <p:cNvPr id="0" name="Picture 1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7813" y="4011613"/>
                        <a:ext cx="3516312" cy="10731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nvGraphicFramePr>
        <p:xfrm>
          <a:off x="5322888" y="1609725"/>
          <a:ext cx="3570287" cy="1071563"/>
        </p:xfrm>
        <a:graphic>
          <a:graphicData uri="http://schemas.openxmlformats.org/presentationml/2006/ole">
            <mc:AlternateContent xmlns:mc="http://schemas.openxmlformats.org/markup-compatibility/2006">
              <mc:Choice xmlns:v="urn:schemas-microsoft-com:vml" Requires="v">
                <p:oleObj spid="_x0000_s270661" name="Equation" r:id="rId10" imgW="1675673" imgH="495085" progId="Equation.DSMT4">
                  <p:embed/>
                </p:oleObj>
              </mc:Choice>
              <mc:Fallback>
                <p:oleObj name="Equation" r:id="rId10" imgW="1675673" imgH="495085" progId="Equation.DSMT4">
                  <p:embed/>
                  <p:pic>
                    <p:nvPicPr>
                      <p:cNvPr id="0" name="Picture 1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22888" y="1609725"/>
                        <a:ext cx="3570287" cy="10715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3" name="对象 12"/>
          <p:cNvGraphicFramePr>
            <a:graphicFrameLocks noChangeAspect="1"/>
          </p:cNvGraphicFramePr>
          <p:nvPr/>
        </p:nvGraphicFramePr>
        <p:xfrm>
          <a:off x="5292725" y="2789238"/>
          <a:ext cx="3217863" cy="1071562"/>
        </p:xfrm>
        <a:graphic>
          <a:graphicData uri="http://schemas.openxmlformats.org/presentationml/2006/ole">
            <mc:AlternateContent xmlns:mc="http://schemas.openxmlformats.org/markup-compatibility/2006">
              <mc:Choice xmlns:v="urn:schemas-microsoft-com:vml" Requires="v">
                <p:oleObj spid="_x0000_s270662" name="Equation" r:id="rId12" imgW="1511300" imgH="495300" progId="Equation.DSMT4">
                  <p:embed/>
                </p:oleObj>
              </mc:Choice>
              <mc:Fallback>
                <p:oleObj name="Equation" r:id="rId12" imgW="1511300" imgH="495300" progId="Equation.DSMT4">
                  <p:embed/>
                  <p:pic>
                    <p:nvPicPr>
                      <p:cNvPr id="0" name="Picture 12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92725" y="2789238"/>
                        <a:ext cx="3217863" cy="107156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4" name="对象 13"/>
          <p:cNvGraphicFramePr>
            <a:graphicFrameLocks noChangeAspect="1"/>
          </p:cNvGraphicFramePr>
          <p:nvPr/>
        </p:nvGraphicFramePr>
        <p:xfrm>
          <a:off x="5292725" y="4013200"/>
          <a:ext cx="3406775" cy="1071563"/>
        </p:xfrm>
        <a:graphic>
          <a:graphicData uri="http://schemas.openxmlformats.org/presentationml/2006/ole">
            <mc:AlternateContent xmlns:mc="http://schemas.openxmlformats.org/markup-compatibility/2006">
              <mc:Choice xmlns:v="urn:schemas-microsoft-com:vml" Requires="v">
                <p:oleObj spid="_x0000_s270663" name="Equation" r:id="rId14" imgW="1600200" imgH="495300" progId="Equation.DSMT4">
                  <p:embed/>
                </p:oleObj>
              </mc:Choice>
              <mc:Fallback>
                <p:oleObj name="Equation" r:id="rId14" imgW="1600200" imgH="495300" progId="Equation.DSMT4">
                  <p:embed/>
                  <p:pic>
                    <p:nvPicPr>
                      <p:cNvPr id="0" name="Picture 12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92725" y="4013200"/>
                        <a:ext cx="3406775" cy="10715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971550" y="3500438"/>
            <a:ext cx="5445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则</a:t>
            </a:r>
            <a:endParaRPr lang="en-US" altLang="zh-CN" sz="2800" b="0">
              <a:solidFill>
                <a:schemeClr val="tx1"/>
              </a:solidFill>
              <a:latin typeface="Times New Roman" panose="02020603050405020304" pitchFamily="18" charset="0"/>
              <a:ea typeface="华文新魏" panose="02010800040101010101" pitchFamily="2" charset="-122"/>
            </a:endParaRPr>
          </a:p>
        </p:txBody>
      </p:sp>
      <p:graphicFrame>
        <p:nvGraphicFramePr>
          <p:cNvPr id="7" name="对象 6"/>
          <p:cNvGraphicFramePr>
            <a:graphicFrameLocks noChangeAspect="1"/>
          </p:cNvGraphicFramePr>
          <p:nvPr/>
        </p:nvGraphicFramePr>
        <p:xfrm>
          <a:off x="2124075" y="3933825"/>
          <a:ext cx="3165475" cy="1622425"/>
        </p:xfrm>
        <a:graphic>
          <a:graphicData uri="http://schemas.openxmlformats.org/presentationml/2006/ole">
            <mc:AlternateContent xmlns:mc="http://schemas.openxmlformats.org/markup-compatibility/2006">
              <mc:Choice xmlns:v="urn:schemas-microsoft-com:vml" Requires="v">
                <p:oleObj spid="_x0000_s273130" name="Equation" r:id="rId4" imgW="1485900" imgH="749300" progId="Equation.DSMT4">
                  <p:embed/>
                </p:oleObj>
              </mc:Choice>
              <mc:Fallback>
                <p:oleObj name="Equation" r:id="rId4" imgW="1485900" imgH="749300" progId="Equation.DSMT4">
                  <p:embed/>
                  <p:pic>
                    <p:nvPicPr>
                      <p:cNvPr id="0" name="Picture 2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3933825"/>
                        <a:ext cx="3165475" cy="16224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nvGraphicFramePr>
        <p:xfrm>
          <a:off x="1597025" y="1254125"/>
          <a:ext cx="3354388" cy="1073150"/>
        </p:xfrm>
        <a:graphic>
          <a:graphicData uri="http://schemas.openxmlformats.org/presentationml/2006/ole">
            <mc:AlternateContent xmlns:mc="http://schemas.openxmlformats.org/markup-compatibility/2006">
              <mc:Choice xmlns:v="urn:schemas-microsoft-com:vml" Requires="v">
                <p:oleObj spid="_x0000_s273131" name="Equation" r:id="rId6" imgW="1574117" imgH="495085" progId="Equation.DSMT4">
                  <p:embed/>
                </p:oleObj>
              </mc:Choice>
              <mc:Fallback>
                <p:oleObj name="Equation" r:id="rId6" imgW="1574117" imgH="495085" progId="Equation.DSMT4">
                  <p:embed/>
                  <p:pic>
                    <p:nvPicPr>
                      <p:cNvPr id="0" name="Picture 28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7025" y="1254125"/>
                        <a:ext cx="3354388" cy="10731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nvGraphicFramePr>
        <p:xfrm>
          <a:off x="5138738" y="1254125"/>
          <a:ext cx="3571875" cy="1073150"/>
        </p:xfrm>
        <a:graphic>
          <a:graphicData uri="http://schemas.openxmlformats.org/presentationml/2006/ole">
            <mc:AlternateContent xmlns:mc="http://schemas.openxmlformats.org/markup-compatibility/2006">
              <mc:Choice xmlns:v="urn:schemas-microsoft-com:vml" Requires="v">
                <p:oleObj spid="_x0000_s273132" name="Equation" r:id="rId8" imgW="1675673" imgH="495085" progId="Equation.DSMT4">
                  <p:embed/>
                </p:oleObj>
              </mc:Choice>
              <mc:Fallback>
                <p:oleObj name="Equation" r:id="rId8" imgW="1675673" imgH="495085" progId="Equation.DSMT4">
                  <p:embed/>
                  <p:pic>
                    <p:nvPicPr>
                      <p:cNvPr id="0" name="Picture 28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8738" y="1254125"/>
                        <a:ext cx="3571875" cy="10731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3" name="对象 12"/>
          <p:cNvGraphicFramePr>
            <a:graphicFrameLocks noChangeAspect="1"/>
          </p:cNvGraphicFramePr>
          <p:nvPr/>
        </p:nvGraphicFramePr>
        <p:xfrm>
          <a:off x="1516063" y="2400300"/>
          <a:ext cx="3382962" cy="1073150"/>
        </p:xfrm>
        <a:graphic>
          <a:graphicData uri="http://schemas.openxmlformats.org/presentationml/2006/ole">
            <mc:AlternateContent xmlns:mc="http://schemas.openxmlformats.org/markup-compatibility/2006">
              <mc:Choice xmlns:v="urn:schemas-microsoft-com:vml" Requires="v">
                <p:oleObj spid="_x0000_s273133" name="Equation" r:id="rId10" imgW="1586811" imgH="495085" progId="Equation.DSMT4">
                  <p:embed/>
                </p:oleObj>
              </mc:Choice>
              <mc:Fallback>
                <p:oleObj name="Equation" r:id="rId10" imgW="1586811" imgH="495085" progId="Equation.DSMT4">
                  <p:embed/>
                  <p:pic>
                    <p:nvPicPr>
                      <p:cNvPr id="0" name="Picture 28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16063" y="2400300"/>
                        <a:ext cx="3382962" cy="10731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1719263" y="5781675"/>
          <a:ext cx="1027112" cy="493713"/>
        </p:xfrm>
        <a:graphic>
          <a:graphicData uri="http://schemas.openxmlformats.org/presentationml/2006/ole">
            <mc:AlternateContent xmlns:mc="http://schemas.openxmlformats.org/markup-compatibility/2006">
              <mc:Choice xmlns:v="urn:schemas-microsoft-com:vml" Requires="v">
                <p:oleObj spid="_x0000_s273134" name="Equation" r:id="rId12" imgW="482391" imgH="228501" progId="Equation.DSMT4">
                  <p:embed/>
                </p:oleObj>
              </mc:Choice>
              <mc:Fallback>
                <p:oleObj name="Equation" r:id="rId12" imgW="482391" imgH="228501" progId="Equation.DSMT4">
                  <p:embed/>
                  <p:pic>
                    <p:nvPicPr>
                      <p:cNvPr id="0" name="Picture 28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19263" y="5781675"/>
                        <a:ext cx="1027112" cy="4937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nvGraphicFramePr>
        <p:xfrm>
          <a:off x="3017838" y="5761038"/>
          <a:ext cx="1193800" cy="495300"/>
        </p:xfrm>
        <a:graphic>
          <a:graphicData uri="http://schemas.openxmlformats.org/presentationml/2006/ole">
            <mc:AlternateContent xmlns:mc="http://schemas.openxmlformats.org/markup-compatibility/2006">
              <mc:Choice xmlns:v="urn:schemas-microsoft-com:vml" Requires="v">
                <p:oleObj spid="_x0000_s273135" name="Equation" r:id="rId14" imgW="558800" imgH="228600" progId="Equation.DSMT4">
                  <p:embed/>
                </p:oleObj>
              </mc:Choice>
              <mc:Fallback>
                <p:oleObj name="Equation" r:id="rId14" imgW="558800" imgH="228600" progId="Equation.DSMT4">
                  <p:embed/>
                  <p:pic>
                    <p:nvPicPr>
                      <p:cNvPr id="0" name="Picture 28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17838" y="5761038"/>
                        <a:ext cx="119380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nvGraphicFramePr>
        <p:xfrm>
          <a:off x="4454525" y="5759450"/>
          <a:ext cx="1054100" cy="495300"/>
        </p:xfrm>
        <a:graphic>
          <a:graphicData uri="http://schemas.openxmlformats.org/presentationml/2006/ole">
            <mc:AlternateContent xmlns:mc="http://schemas.openxmlformats.org/markup-compatibility/2006">
              <mc:Choice xmlns:v="urn:schemas-microsoft-com:vml" Requires="v">
                <p:oleObj spid="_x0000_s273136" name="Equation" r:id="rId16" imgW="495085" imgH="228501" progId="Equation.DSMT4">
                  <p:embed/>
                </p:oleObj>
              </mc:Choice>
              <mc:Fallback>
                <p:oleObj name="Equation" r:id="rId16" imgW="495085" imgH="228501" progId="Equation.DSMT4">
                  <p:embed/>
                  <p:pic>
                    <p:nvPicPr>
                      <p:cNvPr id="0" name="Picture 29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54525" y="5759450"/>
                        <a:ext cx="1054100" cy="4953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4" name="对象 13"/>
          <p:cNvGraphicFramePr>
            <a:graphicFrameLocks noChangeAspect="1"/>
          </p:cNvGraphicFramePr>
          <p:nvPr/>
        </p:nvGraphicFramePr>
        <p:xfrm>
          <a:off x="5892800" y="5754688"/>
          <a:ext cx="1271588" cy="495300"/>
        </p:xfrm>
        <a:graphic>
          <a:graphicData uri="http://schemas.openxmlformats.org/presentationml/2006/ole">
            <mc:AlternateContent xmlns:mc="http://schemas.openxmlformats.org/markup-compatibility/2006">
              <mc:Choice xmlns:v="urn:schemas-microsoft-com:vml" Requires="v">
                <p:oleObj spid="_x0000_s273137" name="Equation" r:id="rId18" imgW="596900" imgH="228600" progId="Equation.DSMT4">
                  <p:embed/>
                </p:oleObj>
              </mc:Choice>
              <mc:Fallback>
                <p:oleObj name="Equation" r:id="rId18" imgW="596900" imgH="228600" progId="Equation.DSMT4">
                  <p:embed/>
                  <p:pic>
                    <p:nvPicPr>
                      <p:cNvPr id="0" name="Picture 29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92800" y="5754688"/>
                        <a:ext cx="1271588" cy="4953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nvGraphicFramePr>
        <p:xfrm>
          <a:off x="7262813" y="5754688"/>
          <a:ext cx="1054100" cy="495300"/>
        </p:xfrm>
        <a:graphic>
          <a:graphicData uri="http://schemas.openxmlformats.org/presentationml/2006/ole">
            <mc:AlternateContent xmlns:mc="http://schemas.openxmlformats.org/markup-compatibility/2006">
              <mc:Choice xmlns:v="urn:schemas-microsoft-com:vml" Requires="v">
                <p:oleObj spid="_x0000_s273138" name="Equation" r:id="rId20" imgW="495085" imgH="228501" progId="Equation.DSMT4">
                  <p:embed/>
                </p:oleObj>
              </mc:Choice>
              <mc:Fallback>
                <p:oleObj name="Equation" r:id="rId20" imgW="495085" imgH="228501" progId="Equation.DSMT4">
                  <p:embed/>
                  <p:pic>
                    <p:nvPicPr>
                      <p:cNvPr id="0" name="Picture 29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62813" y="5754688"/>
                        <a:ext cx="1054100" cy="4953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6" name="对象 15"/>
          <p:cNvGraphicFramePr>
            <a:graphicFrameLocks noChangeAspect="1"/>
          </p:cNvGraphicFramePr>
          <p:nvPr/>
        </p:nvGraphicFramePr>
        <p:xfrm>
          <a:off x="1692275" y="6310313"/>
          <a:ext cx="1082675" cy="495300"/>
        </p:xfrm>
        <a:graphic>
          <a:graphicData uri="http://schemas.openxmlformats.org/presentationml/2006/ole">
            <mc:AlternateContent xmlns:mc="http://schemas.openxmlformats.org/markup-compatibility/2006">
              <mc:Choice xmlns:v="urn:schemas-microsoft-com:vml" Requires="v">
                <p:oleObj spid="_x0000_s273139" name="Equation" r:id="rId22" imgW="508000" imgH="228600" progId="Equation.DSMT4">
                  <p:embed/>
                </p:oleObj>
              </mc:Choice>
              <mc:Fallback>
                <p:oleObj name="Equation" r:id="rId22" imgW="508000" imgH="228600" progId="Equation.DSMT4">
                  <p:embed/>
                  <p:pic>
                    <p:nvPicPr>
                      <p:cNvPr id="0" name="Picture 29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92275" y="6310313"/>
                        <a:ext cx="1082675" cy="4953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7" name="对象 16"/>
          <p:cNvGraphicFramePr>
            <a:graphicFrameLocks noChangeAspect="1"/>
          </p:cNvGraphicFramePr>
          <p:nvPr/>
        </p:nvGraphicFramePr>
        <p:xfrm>
          <a:off x="3068638" y="6275388"/>
          <a:ext cx="1244600" cy="495300"/>
        </p:xfrm>
        <a:graphic>
          <a:graphicData uri="http://schemas.openxmlformats.org/presentationml/2006/ole">
            <mc:AlternateContent xmlns:mc="http://schemas.openxmlformats.org/markup-compatibility/2006">
              <mc:Choice xmlns:v="urn:schemas-microsoft-com:vml" Requires="v">
                <p:oleObj spid="_x0000_s273140" name="Equation" r:id="rId24" imgW="583947" imgH="228501" progId="Equation.DSMT4">
                  <p:embed/>
                </p:oleObj>
              </mc:Choice>
              <mc:Fallback>
                <p:oleObj name="Equation" r:id="rId24" imgW="583947" imgH="228501" progId="Equation.DSMT4">
                  <p:embed/>
                  <p:pic>
                    <p:nvPicPr>
                      <p:cNvPr id="0" name="Picture 29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68638" y="6275388"/>
                        <a:ext cx="1244600" cy="4953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8" name="对象 17"/>
          <p:cNvGraphicFramePr>
            <a:graphicFrameLocks noChangeAspect="1"/>
          </p:cNvGraphicFramePr>
          <p:nvPr/>
        </p:nvGraphicFramePr>
        <p:xfrm>
          <a:off x="4448175" y="6275388"/>
          <a:ext cx="1271588" cy="495300"/>
        </p:xfrm>
        <a:graphic>
          <a:graphicData uri="http://schemas.openxmlformats.org/presentationml/2006/ole">
            <mc:AlternateContent xmlns:mc="http://schemas.openxmlformats.org/markup-compatibility/2006">
              <mc:Choice xmlns:v="urn:schemas-microsoft-com:vml" Requires="v">
                <p:oleObj spid="_x0000_s273141" name="Equation" r:id="rId26" imgW="596900" imgH="228600" progId="Equation.DSMT4">
                  <p:embed/>
                </p:oleObj>
              </mc:Choice>
              <mc:Fallback>
                <p:oleObj name="Equation" r:id="rId26" imgW="596900" imgH="228600" progId="Equation.DSMT4">
                  <p:embed/>
                  <p:pic>
                    <p:nvPicPr>
                      <p:cNvPr id="0" name="Picture 29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448175" y="6275388"/>
                        <a:ext cx="1271588" cy="4953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9" name="对象 18"/>
          <p:cNvGraphicFramePr>
            <a:graphicFrameLocks noChangeAspect="1"/>
          </p:cNvGraphicFramePr>
          <p:nvPr/>
        </p:nvGraphicFramePr>
        <p:xfrm>
          <a:off x="5856288" y="6249988"/>
          <a:ext cx="1082675" cy="495300"/>
        </p:xfrm>
        <a:graphic>
          <a:graphicData uri="http://schemas.openxmlformats.org/presentationml/2006/ole">
            <mc:AlternateContent xmlns:mc="http://schemas.openxmlformats.org/markup-compatibility/2006">
              <mc:Choice xmlns:v="urn:schemas-microsoft-com:vml" Requires="v">
                <p:oleObj spid="_x0000_s273142" name="Equation" r:id="rId28" imgW="508000" imgH="228600" progId="Equation.DSMT4">
                  <p:embed/>
                </p:oleObj>
              </mc:Choice>
              <mc:Fallback>
                <p:oleObj name="Equation" r:id="rId28" imgW="508000" imgH="228600" progId="Equation.DSMT4">
                  <p:embed/>
                  <p:pic>
                    <p:nvPicPr>
                      <p:cNvPr id="0" name="Picture 296"/>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856288" y="6249988"/>
                        <a:ext cx="1082675" cy="4953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20" name="对象 19"/>
          <p:cNvGraphicFramePr>
            <a:graphicFrameLocks noChangeAspect="1"/>
          </p:cNvGraphicFramePr>
          <p:nvPr/>
        </p:nvGraphicFramePr>
        <p:xfrm>
          <a:off x="5260975" y="3933825"/>
          <a:ext cx="2408238" cy="1622425"/>
        </p:xfrm>
        <a:graphic>
          <a:graphicData uri="http://schemas.openxmlformats.org/presentationml/2006/ole">
            <mc:AlternateContent xmlns:mc="http://schemas.openxmlformats.org/markup-compatibility/2006">
              <mc:Choice xmlns:v="urn:schemas-microsoft-com:vml" Requires="v">
                <p:oleObj spid="_x0000_s273143" name="Equation" r:id="rId30" imgW="1130300" imgH="749300" progId="Equation.DSMT4">
                  <p:embed/>
                </p:oleObj>
              </mc:Choice>
              <mc:Fallback>
                <p:oleObj name="Equation" r:id="rId30" imgW="1130300" imgH="749300" progId="Equation.DSMT4">
                  <p:embed/>
                  <p:pic>
                    <p:nvPicPr>
                      <p:cNvPr id="0" name="Picture 297"/>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260975" y="3933825"/>
                        <a:ext cx="2408238" cy="16224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73411">
                                            <p:txEl>
                                              <p:pRg st="0" end="0"/>
                                            </p:txEl>
                                          </p:spTgt>
                                        </p:tgtEl>
                                        <p:attrNameLst>
                                          <p:attrName>style.visibility</p:attrName>
                                        </p:attrNameLst>
                                      </p:cBhvr>
                                      <p:to>
                                        <p:strVal val="visible"/>
                                      </p:to>
                                    </p:set>
                                    <p:animEffect transition="in" filter="wipe(left)">
                                      <p:cBhvr>
                                        <p:cTn id="22" dur="1000"/>
                                        <p:tgtEl>
                                          <p:spTgt spid="273411">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left)">
                                      <p:cBhvr>
                                        <p:cTn id="62" dur="500"/>
                                        <p:tgtEl>
                                          <p:spTgt spid="1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left)">
                                      <p:cBhvr>
                                        <p:cTn id="67" dur="500"/>
                                        <p:tgtEl>
                                          <p:spTgt spid="1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left)">
                                      <p:cBhvr>
                                        <p:cTn id="77" dur="500"/>
                                        <p:tgtEl>
                                          <p:spTgt spid="20"/>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xit" presetSubtype="0" fill="hold" nodeType="clickEffect">
                                  <p:stCondLst>
                                    <p:cond delay="0"/>
                                  </p:stCondLst>
                                  <p:childTnLst>
                                    <p:set>
                                      <p:cBhvr>
                                        <p:cTn id="81" dur="1" fill="hold">
                                          <p:stCondLst>
                                            <p:cond delay="0"/>
                                          </p:stCondLst>
                                        </p:cTn>
                                        <p:tgtEl>
                                          <p:spTgt spid="8"/>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9"/>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10"/>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14"/>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15"/>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16"/>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17"/>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18"/>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971550" y="1052513"/>
            <a:ext cx="701675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注</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设矩阵</a:t>
            </a:r>
            <a:r>
              <a:rPr lang="zh-CN" altLang="en-US" sz="1200" b="0">
                <a:solidFill>
                  <a:schemeClr val="tx1"/>
                </a:solidFill>
                <a:latin typeface="Times New Roman" panose="02020603050405020304" pitchFamily="18" charset="0"/>
                <a:ea typeface="华文新魏" panose="02010800040101010101" pitchFamily="2" charset="-122"/>
              </a:rPr>
              <a:t> </a:t>
            </a:r>
            <a:r>
              <a:rPr lang="en-US" altLang="zh-CN" sz="2800" i="1">
                <a:solidFill>
                  <a:schemeClr val="tx1"/>
                </a:solidFill>
                <a:latin typeface="Times New Roman" panose="02020603050405020304" pitchFamily="18" charset="0"/>
                <a:ea typeface="华文新魏" panose="02010800040101010101" pitchFamily="2" charset="-122"/>
              </a:rPr>
              <a:t>A</a:t>
            </a:r>
            <a:r>
              <a:rPr lang="en-US" altLang="zh-CN" sz="120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i="1">
                <a:solidFill>
                  <a:schemeClr val="tx1"/>
                </a:solidFill>
                <a:latin typeface="Times New Roman" panose="02020603050405020304" pitchFamily="18" charset="0"/>
                <a:ea typeface="华文新魏" panose="02010800040101010101" pitchFamily="2" charset="-122"/>
              </a:rPr>
              <a:t>a</a:t>
            </a:r>
            <a:r>
              <a:rPr lang="en-US" altLang="zh-CN" sz="2800" b="0" i="1" baseline="-25000">
                <a:solidFill>
                  <a:schemeClr val="tx1"/>
                </a:solidFill>
                <a:latin typeface="Times New Roman" panose="02020603050405020304" pitchFamily="18" charset="0"/>
                <a:ea typeface="华文新魏" panose="02010800040101010101" pitchFamily="2" charset="-122"/>
              </a:rPr>
              <a:t>ij</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i="1"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n</a:t>
            </a:r>
            <a:r>
              <a:rPr lang="en-US" altLang="zh-CN" sz="2800" b="0"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i="1"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n</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rPr>
              <a:t>对任意</a:t>
            </a:r>
            <a:r>
              <a:rPr lang="en-US" altLang="zh-CN" sz="2800" b="0">
                <a:solidFill>
                  <a:schemeClr val="tx1"/>
                </a:solidFill>
                <a:latin typeface="Times New Roman" panose="02020603050405020304" pitchFamily="18" charset="0"/>
                <a:ea typeface="华文新魏" panose="02010800040101010101" pitchFamily="2" charset="-122"/>
              </a:rPr>
              <a:t>1</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rPr>
              <a:t>i</a:t>
            </a:r>
            <a:r>
              <a:rPr lang="en-US" altLang="zh-CN" sz="2800" b="0">
                <a:solidFill>
                  <a:schemeClr val="tx1"/>
                </a:solidFill>
                <a:latin typeface="Times New Roman" panose="02020603050405020304" pitchFamily="18" charset="0"/>
                <a:ea typeface="华文新魏" panose="02010800040101010101" pitchFamily="2" charset="-122"/>
              </a:rPr>
              <a:t>, </a:t>
            </a:r>
            <a:r>
              <a:rPr lang="en-US" altLang="zh-CN" sz="2800" b="0" i="1">
                <a:solidFill>
                  <a:schemeClr val="tx1"/>
                </a:solidFill>
                <a:latin typeface="Times New Roman" panose="02020603050405020304" pitchFamily="18" charset="0"/>
                <a:ea typeface="华文新魏" panose="02010800040101010101" pitchFamily="2" charset="-122"/>
              </a:rPr>
              <a:t>j</a:t>
            </a:r>
            <a:r>
              <a:rPr lang="en-US" altLang="zh-CN" sz="1000" b="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rPr>
              <a:t>n</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有</a:t>
            </a:r>
          </a:p>
        </p:txBody>
      </p:sp>
      <p:graphicFrame>
        <p:nvGraphicFramePr>
          <p:cNvPr id="2" name="Object 3"/>
          <p:cNvGraphicFramePr>
            <a:graphicFrameLocks noChangeAspect="1"/>
          </p:cNvGraphicFramePr>
          <p:nvPr/>
        </p:nvGraphicFramePr>
        <p:xfrm>
          <a:off x="1908175" y="1700213"/>
          <a:ext cx="5627688" cy="1677987"/>
        </p:xfrm>
        <a:graphic>
          <a:graphicData uri="http://schemas.openxmlformats.org/presentationml/2006/ole">
            <mc:AlternateContent xmlns:mc="http://schemas.openxmlformats.org/markup-compatibility/2006">
              <mc:Choice xmlns:v="urn:schemas-microsoft-com:vml" Requires="v">
                <p:oleObj spid="_x0000_s278748" name="Equation" r:id="rId4" imgW="2641600" imgH="774700" progId="Equation.DSMT4">
                  <p:embed/>
                </p:oleObj>
              </mc:Choice>
              <mc:Fallback>
                <p:oleObj name="Equation" r:id="rId4" imgW="2641600" imgH="774700" progId="Equation.DSMT4">
                  <p:embed/>
                  <p:pic>
                    <p:nvPicPr>
                      <p:cNvPr id="0" name="Picture 8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5" y="1700213"/>
                        <a:ext cx="5627688" cy="167798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 name="Object 3"/>
          <p:cNvGraphicFramePr>
            <a:graphicFrameLocks noChangeAspect="1"/>
          </p:cNvGraphicFramePr>
          <p:nvPr/>
        </p:nvGraphicFramePr>
        <p:xfrm>
          <a:off x="1908175" y="3429000"/>
          <a:ext cx="5683250" cy="1677988"/>
        </p:xfrm>
        <a:graphic>
          <a:graphicData uri="http://schemas.openxmlformats.org/presentationml/2006/ole">
            <mc:AlternateContent xmlns:mc="http://schemas.openxmlformats.org/markup-compatibility/2006">
              <mc:Choice xmlns:v="urn:schemas-microsoft-com:vml" Requires="v">
                <p:oleObj spid="_x0000_s278749" name="Equation" r:id="rId6" imgW="2667000" imgH="774700" progId="Equation.DSMT4">
                  <p:embed/>
                </p:oleObj>
              </mc:Choice>
              <mc:Fallback>
                <p:oleObj name="Equation" r:id="rId6" imgW="2667000" imgH="774700" progId="Equation.DSMT4">
                  <p:embed/>
                  <p:pic>
                    <p:nvPicPr>
                      <p:cNvPr id="0" name="Picture 8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8175" y="3429000"/>
                        <a:ext cx="5683250" cy="1677988"/>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1065970983"/>
              </p:ext>
            </p:extLst>
          </p:nvPr>
        </p:nvGraphicFramePr>
        <p:xfrm>
          <a:off x="1450975" y="5151438"/>
          <a:ext cx="7035800" cy="1733550"/>
        </p:xfrm>
        <a:graphic>
          <a:graphicData uri="http://schemas.openxmlformats.org/presentationml/2006/ole">
            <mc:AlternateContent xmlns:mc="http://schemas.openxmlformats.org/markup-compatibility/2006">
              <mc:Choice xmlns:v="urn:schemas-microsoft-com:vml" Requires="v">
                <p:oleObj spid="_x0000_s278750" name="Equation" r:id="rId8" imgW="3302000" imgH="800100" progId="Equation.DSMT4">
                  <p:embed/>
                </p:oleObj>
              </mc:Choice>
              <mc:Fallback>
                <p:oleObj name="Equation" r:id="rId8" imgW="3302000" imgH="800100" progId="Equation.DSMT4">
                  <p:embed/>
                  <p:pic>
                    <p:nvPicPr>
                      <p:cNvPr id="0" name="Picture 9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0975" y="5151438"/>
                        <a:ext cx="7035800" cy="17335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9" name="Object 3"/>
          <p:cNvGraphicFramePr>
            <a:graphicFrameLocks noChangeAspect="1"/>
          </p:cNvGraphicFramePr>
          <p:nvPr>
            <p:extLst>
              <p:ext uri="{D42A27DB-BD31-4B8C-83A1-F6EECF244321}">
                <p14:modId xmlns:p14="http://schemas.microsoft.com/office/powerpoint/2010/main" val="4150634814"/>
              </p:ext>
            </p:extLst>
          </p:nvPr>
        </p:nvGraphicFramePr>
        <p:xfrm>
          <a:off x="1475570" y="5151930"/>
          <a:ext cx="7010400" cy="1733550"/>
        </p:xfrm>
        <a:graphic>
          <a:graphicData uri="http://schemas.openxmlformats.org/presentationml/2006/ole">
            <mc:AlternateContent xmlns:mc="http://schemas.openxmlformats.org/markup-compatibility/2006">
              <mc:Choice xmlns:v="urn:schemas-microsoft-com:vml" Requires="v">
                <p:oleObj spid="_x0000_s278751" name="Equation" r:id="rId10" imgW="3289300" imgH="800100" progId="Equation.DSMT4">
                  <p:embed/>
                </p:oleObj>
              </mc:Choice>
              <mc:Fallback>
                <p:oleObj name="Equation" r:id="rId10" imgW="3289300" imgH="800100" progId="Equation.DSMT4">
                  <p:embed/>
                  <p:pic>
                    <p:nvPicPr>
                      <p:cNvPr id="0" name="Picture 9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5570" y="5151930"/>
                        <a:ext cx="7010400" cy="17335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nodeType="clickEffect">
                                  <p:stCondLst>
                                    <p:cond delay="0"/>
                                  </p:stCondLst>
                                  <p:childTnLst>
                                    <p:set>
                                      <p:cBhvr>
                                        <p:cTn id="21" dur="1" fill="hold">
                                          <p:stCondLst>
                                            <p:cond delay="0"/>
                                          </p:stCondLst>
                                        </p:cTn>
                                        <p:tgtEl>
                                          <p:spTgt spid="8"/>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xit" presetSubtype="0" fill="hold" nodeType="clickEffect">
                                  <p:stCondLst>
                                    <p:cond delay="0"/>
                                  </p:stCondLst>
                                  <p:childTnLst>
                                    <p:set>
                                      <p:cBhvr>
                                        <p:cTn id="35"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1043510" y="1052670"/>
            <a:ext cx="7201000" cy="1296180"/>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28057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971550" y="1052513"/>
            <a:ext cx="54752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黑体" panose="02010609060101010101" pitchFamily="49" charset="-122"/>
              </a:rPr>
              <a:t>引理</a:t>
            </a:r>
            <a:r>
              <a:rPr lang="en-US" altLang="zh-CN" sz="2800" b="0" dirty="0">
                <a:solidFill>
                  <a:schemeClr val="tx1"/>
                </a:solidFill>
                <a:latin typeface="Times New Roman" panose="02020603050405020304" pitchFamily="18" charset="0"/>
                <a:ea typeface="黑体" panose="02010609060101010101" pitchFamily="49" charset="-122"/>
              </a:rPr>
              <a:t>3.4.1</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设矩阵</a:t>
            </a:r>
            <a:r>
              <a:rPr lang="zh-CN" altLang="en-US" sz="1200" b="0" dirty="0">
                <a:solidFill>
                  <a:schemeClr val="tx1"/>
                </a:solidFill>
                <a:latin typeface="Times New Roman" panose="02020603050405020304" pitchFamily="18" charset="0"/>
                <a:ea typeface="华文新魏" panose="02010800040101010101" pitchFamily="2" charset="-122"/>
              </a:rPr>
              <a:t> </a:t>
            </a:r>
            <a:r>
              <a:rPr lang="en-US" altLang="zh-CN" sz="2800" i="1" dirty="0">
                <a:solidFill>
                  <a:schemeClr val="tx1"/>
                </a:solidFill>
                <a:latin typeface="Times New Roman" panose="02020603050405020304" pitchFamily="18" charset="0"/>
                <a:ea typeface="华文新魏" panose="02010800040101010101" pitchFamily="2" charset="-122"/>
              </a:rPr>
              <a:t>A</a:t>
            </a:r>
            <a:r>
              <a:rPr lang="en-US" altLang="zh-CN" sz="1200" i="1" dirty="0">
                <a:solidFill>
                  <a:schemeClr val="tx1"/>
                </a:solidFill>
                <a:latin typeface="Times New Roman" panose="02020603050405020304" pitchFamily="18" charset="0"/>
                <a:ea typeface="华文新魏" panose="02010800040101010101" pitchFamily="2" charset="-12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i="1" dirty="0" err="1">
                <a:solidFill>
                  <a:schemeClr val="tx1"/>
                </a:solidFill>
                <a:latin typeface="Times New Roman" panose="02020603050405020304" pitchFamily="18" charset="0"/>
                <a:ea typeface="华文新魏" panose="02010800040101010101" pitchFamily="2" charset="-122"/>
              </a:rPr>
              <a:t>a</a:t>
            </a:r>
            <a:r>
              <a:rPr lang="en-US" altLang="zh-CN" sz="2800" b="0" i="1" baseline="-25000" dirty="0" err="1">
                <a:solidFill>
                  <a:schemeClr val="tx1"/>
                </a:solidFill>
                <a:latin typeface="Times New Roman" panose="02020603050405020304" pitchFamily="18" charset="0"/>
                <a:ea typeface="华文新魏" panose="02010800040101010101" pitchFamily="2" charset="-122"/>
              </a:rPr>
              <a:t>ij</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i="1" baseline="-25000" dirty="0" err="1">
                <a:solidFill>
                  <a:schemeClr val="tx1"/>
                </a:solidFill>
                <a:latin typeface="Times New Roman" panose="02020603050405020304" pitchFamily="18" charset="0"/>
                <a:ea typeface="华文新魏" panose="02010800040101010101" pitchFamily="2" charset="-122"/>
                <a:sym typeface="Symbol" panose="05050102010706020507" pitchFamily="18" charset="2"/>
              </a:rPr>
              <a:t>n</a:t>
            </a:r>
            <a:r>
              <a:rPr lang="en-US" altLang="zh-CN" sz="2800" b="0" baseline="-25000" dirty="0" err="1">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i="1" baseline="-25000" dirty="0" err="1">
                <a:solidFill>
                  <a:schemeClr val="tx1"/>
                </a:solidFill>
                <a:latin typeface="Times New Roman" panose="02020603050405020304" pitchFamily="18" charset="0"/>
                <a:ea typeface="华文新魏" panose="02010800040101010101" pitchFamily="2" charset="-122"/>
                <a:sym typeface="Symbol" panose="05050102010706020507" pitchFamily="18" charset="2"/>
              </a:rPr>
              <a:t>n</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则</a:t>
            </a:r>
            <a:endParaRPr lang="zh-CN" altLang="en-US" sz="2800" b="0" dirty="0">
              <a:solidFill>
                <a:schemeClr val="tx1"/>
              </a:solidFill>
              <a:latin typeface="Times New Roman" panose="02020603050405020304" pitchFamily="18" charset="0"/>
              <a:ea typeface="华文新魏" panose="02010800040101010101" pitchFamily="2" charset="-122"/>
            </a:endParaRPr>
          </a:p>
        </p:txBody>
      </p:sp>
      <p:graphicFrame>
        <p:nvGraphicFramePr>
          <p:cNvPr id="4" name="Object 3"/>
          <p:cNvGraphicFramePr>
            <a:graphicFrameLocks noChangeAspect="1"/>
          </p:cNvGraphicFramePr>
          <p:nvPr/>
        </p:nvGraphicFramePr>
        <p:xfrm>
          <a:off x="3136900" y="1754188"/>
          <a:ext cx="3248025" cy="522287"/>
        </p:xfrm>
        <a:graphic>
          <a:graphicData uri="http://schemas.openxmlformats.org/presentationml/2006/ole">
            <mc:AlternateContent xmlns:mc="http://schemas.openxmlformats.org/markup-compatibility/2006">
              <mc:Choice xmlns:v="urn:schemas-microsoft-com:vml" Requires="v">
                <p:oleObj spid="_x0000_s280707" name="Equation" r:id="rId4" imgW="1524000" imgH="241300" progId="Equation.DSMT4">
                  <p:embed/>
                </p:oleObj>
              </mc:Choice>
              <mc:Fallback>
                <p:oleObj name="Equation" r:id="rId4" imgW="1524000" imgH="241300" progId="Equation.DSMT4">
                  <p:embed/>
                  <p:pic>
                    <p:nvPicPr>
                      <p:cNvPr id="0" name="Picture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6900" y="1754188"/>
                        <a:ext cx="3248025" cy="52228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280597" name="Object 21"/>
          <p:cNvGraphicFramePr>
            <a:graphicFrameLocks noChangeAspect="1"/>
          </p:cNvGraphicFramePr>
          <p:nvPr/>
        </p:nvGraphicFramePr>
        <p:xfrm>
          <a:off x="1905000" y="2821090"/>
          <a:ext cx="5626100" cy="1676400"/>
        </p:xfrm>
        <a:graphic>
          <a:graphicData uri="http://schemas.openxmlformats.org/presentationml/2006/ole">
            <mc:AlternateContent xmlns:mc="http://schemas.openxmlformats.org/markup-compatibility/2006">
              <mc:Choice xmlns:v="urn:schemas-microsoft-com:vml" Requires="v">
                <p:oleObj spid="_x0000_s280708" name="Equation" r:id="rId6" imgW="2641600" imgH="774700" progId="Equation.DSMT4">
                  <p:embed/>
                </p:oleObj>
              </mc:Choice>
              <mc:Fallback>
                <p:oleObj name="Equation" r:id="rId6" imgW="2641600" imgH="774700" progId="Equation.DSMT4">
                  <p:embed/>
                  <p:pic>
                    <p:nvPicPr>
                      <p:cNvPr id="0" name="Picture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2821090"/>
                        <a:ext cx="5626100" cy="16764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280598" name="Object 22"/>
          <p:cNvGraphicFramePr>
            <a:graphicFrameLocks noChangeAspect="1"/>
          </p:cNvGraphicFramePr>
          <p:nvPr/>
        </p:nvGraphicFramePr>
        <p:xfrm>
          <a:off x="1905000" y="4560990"/>
          <a:ext cx="5676900" cy="1676400"/>
        </p:xfrm>
        <a:graphic>
          <a:graphicData uri="http://schemas.openxmlformats.org/presentationml/2006/ole">
            <mc:AlternateContent xmlns:mc="http://schemas.openxmlformats.org/markup-compatibility/2006">
              <mc:Choice xmlns:v="urn:schemas-microsoft-com:vml" Requires="v">
                <p:oleObj spid="_x0000_s280709" name="Equation" r:id="rId8" imgW="2667000" imgH="774700" progId="Equation.DSMT4">
                  <p:embed/>
                </p:oleObj>
              </mc:Choice>
              <mc:Fallback>
                <p:oleObj name="Equation" r:id="rId8" imgW="2667000" imgH="774700" progId="Equation.DSMT4">
                  <p:embed/>
                  <p:pic>
                    <p:nvPicPr>
                      <p:cNvPr id="0" name="Picture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5000" y="4560990"/>
                        <a:ext cx="5676900" cy="16764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0" end="0"/>
                                            </p:txEl>
                                          </p:spTgt>
                                        </p:tgtEl>
                                        <p:attrNameLst>
                                          <p:attrName>style.visibility</p:attrName>
                                        </p:attrNameLst>
                                      </p:cBhvr>
                                      <p:to>
                                        <p:strVal val="visible"/>
                                      </p:to>
                                    </p:set>
                                    <p:animEffect transition="in" filter="wipe(left)">
                                      <p:cBhvr>
                                        <p:cTn id="12" dur="1000"/>
                                        <p:tgtEl>
                                          <p:spTgt spid="2734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0597"/>
                                        </p:tgtEl>
                                        <p:attrNameLst>
                                          <p:attrName>style.visibility</p:attrName>
                                        </p:attrNameLst>
                                      </p:cBhvr>
                                      <p:to>
                                        <p:strVal val="visible"/>
                                      </p:to>
                                    </p:set>
                                    <p:animEffect transition="in" filter="wipe(left)">
                                      <p:cBhvr>
                                        <p:cTn id="22" dur="500"/>
                                        <p:tgtEl>
                                          <p:spTgt spid="28059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80598"/>
                                        </p:tgtEl>
                                        <p:attrNameLst>
                                          <p:attrName>style.visibility</p:attrName>
                                        </p:attrNameLst>
                                      </p:cBhvr>
                                      <p:to>
                                        <p:strVal val="visible"/>
                                      </p:to>
                                    </p:set>
                                    <p:animEffect transition="in" filter="wipe(left)">
                                      <p:cBhvr>
                                        <p:cTn id="27" dur="500"/>
                                        <p:tgtEl>
                                          <p:spTgt spid="280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Text Box 3"/>
          <p:cNvSpPr txBox="1">
            <a:spLocks noChangeArrowheads="1"/>
          </p:cNvSpPr>
          <p:nvPr/>
        </p:nvSpPr>
        <p:spPr bwMode="auto">
          <a:xfrm>
            <a:off x="971550" y="1052513"/>
            <a:ext cx="7253288"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黑体" panose="02010609060101010101" pitchFamily="49" charset="-122"/>
              </a:rPr>
              <a:t>引理</a:t>
            </a:r>
            <a:r>
              <a:rPr lang="en-US" altLang="zh-CN" sz="2800" b="0">
                <a:solidFill>
                  <a:srgbClr val="000000"/>
                </a:solidFill>
                <a:latin typeface="Times New Roman" panose="02020603050405020304" pitchFamily="18" charset="0"/>
                <a:ea typeface="黑体" panose="02010609060101010101" pitchFamily="49" charset="-122"/>
              </a:rPr>
              <a:t>3.4.2</a:t>
            </a:r>
            <a:r>
              <a:rPr lang="en-US" altLang="zh-CN"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华文新魏" panose="02010800040101010101" pitchFamily="2" charset="-122"/>
              </a:rPr>
              <a:t>设矩阵</a:t>
            </a:r>
            <a:r>
              <a:rPr lang="zh-CN" altLang="en-US" sz="1200" b="0">
                <a:solidFill>
                  <a:srgbClr val="000000"/>
                </a:solidFill>
                <a:latin typeface="Times New Roman" panose="02020603050405020304" pitchFamily="18" charset="0"/>
                <a:ea typeface="华文新魏" panose="02010800040101010101" pitchFamily="2" charset="-122"/>
              </a:rPr>
              <a:t> </a:t>
            </a:r>
            <a:r>
              <a:rPr lang="en-US" altLang="zh-CN" sz="2800" i="1">
                <a:solidFill>
                  <a:srgbClr val="000000"/>
                </a:solidFill>
                <a:latin typeface="Times New Roman" panose="02020603050405020304" pitchFamily="18" charset="0"/>
                <a:ea typeface="华文新魏" panose="02010800040101010101" pitchFamily="2" charset="-122"/>
              </a:rPr>
              <a:t>A</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和</a:t>
            </a:r>
            <a:r>
              <a:rPr lang="en-US" altLang="zh-CN" sz="2800" i="1">
                <a:solidFill>
                  <a:srgbClr val="000000"/>
                </a:solidFill>
                <a:latin typeface="Times New Roman" panose="02020603050405020304" pitchFamily="18" charset="0"/>
                <a:ea typeface="华文新魏" panose="02010800040101010101" pitchFamily="2" charset="-122"/>
                <a:sym typeface="Symbol" panose="05050102010706020507" pitchFamily="18" charset="2"/>
              </a:rPr>
              <a:t>B</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为两个</a:t>
            </a:r>
            <a:r>
              <a:rPr lang="en-US" altLang="zh-CN" sz="2800" b="0" i="1">
                <a:solidFill>
                  <a:srgbClr val="000000"/>
                </a:solidFill>
                <a:latin typeface="Times New Roman" panose="02020603050405020304" pitchFamily="18" charset="0"/>
                <a:ea typeface="华文新魏" panose="02010800040101010101" pitchFamily="2" charset="-122"/>
                <a:sym typeface="Symbol" panose="05050102010706020507" pitchFamily="18" charset="2"/>
              </a:rPr>
              <a:t>n</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阶方阵</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则</a:t>
            </a:r>
          </a:p>
          <a:p>
            <a:pPr eaLnBrk="1" hangingPunct="1">
              <a:lnSpc>
                <a:spcPct val="130000"/>
              </a:lnSpc>
              <a:spcBef>
                <a:spcPct val="0"/>
              </a:spcBef>
              <a:buClrTx/>
              <a:buSzTx/>
              <a:buFontTx/>
              <a:buNone/>
            </a:pP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det(</a:t>
            </a:r>
            <a:r>
              <a:rPr lang="en-US" altLang="zh-CN" sz="2800" i="1">
                <a:solidFill>
                  <a:srgbClr val="000000"/>
                </a:solidFill>
                <a:latin typeface="Times New Roman" panose="02020603050405020304" pitchFamily="18" charset="0"/>
                <a:ea typeface="华文新魏" panose="02010800040101010101" pitchFamily="2" charset="-122"/>
                <a:sym typeface="Symbol" panose="05050102010706020507" pitchFamily="18" charset="2"/>
              </a:rPr>
              <a:t>AB</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i="1">
                <a:solidFill>
                  <a:srgbClr val="000000"/>
                </a:solidFill>
                <a:latin typeface="Times New Roman" panose="02020603050405020304" pitchFamily="18" charset="0"/>
                <a:ea typeface="华文新魏" panose="02010800040101010101" pitchFamily="2" charset="-122"/>
              </a:rPr>
              <a:t> </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det(</a:t>
            </a:r>
            <a:r>
              <a:rPr lang="en-US" altLang="zh-CN" sz="2800" i="1">
                <a:solidFill>
                  <a:srgbClr val="000000"/>
                </a:solidFill>
                <a:latin typeface="Times New Roman" panose="02020603050405020304" pitchFamily="18" charset="0"/>
                <a:ea typeface="华文新魏" panose="02010800040101010101" pitchFamily="2" charset="-122"/>
                <a:sym typeface="Symbol" panose="05050102010706020507" pitchFamily="18" charset="2"/>
              </a:rPr>
              <a:t>A</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)det(</a:t>
            </a:r>
            <a:r>
              <a:rPr lang="en-US" altLang="zh-CN" sz="2800" i="1">
                <a:solidFill>
                  <a:srgbClr val="000000"/>
                </a:solidFill>
                <a:latin typeface="Times New Roman" panose="02020603050405020304" pitchFamily="18" charset="0"/>
                <a:ea typeface="华文新魏" panose="02010800040101010101" pitchFamily="2" charset="-122"/>
                <a:sym typeface="Symbol" panose="05050102010706020507" pitchFamily="18" charset="2"/>
              </a:rPr>
              <a:t>B</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p>
        </p:txBody>
      </p:sp>
      <p:graphicFrame>
        <p:nvGraphicFramePr>
          <p:cNvPr id="6" name="Object 3"/>
          <p:cNvGraphicFramePr>
            <a:graphicFrameLocks noChangeAspect="1"/>
          </p:cNvGraphicFramePr>
          <p:nvPr/>
        </p:nvGraphicFramePr>
        <p:xfrm>
          <a:off x="2762250" y="3919538"/>
          <a:ext cx="3841750" cy="2173287"/>
        </p:xfrm>
        <a:graphic>
          <a:graphicData uri="http://schemas.openxmlformats.org/presentationml/2006/ole">
            <mc:AlternateContent xmlns:mc="http://schemas.openxmlformats.org/markup-compatibility/2006">
              <mc:Choice xmlns:v="urn:schemas-microsoft-com:vml" Requires="v">
                <p:oleObj spid="_x0000_s282735" name="Equation" r:id="rId4" imgW="1803400" imgH="1003300" progId="Equation.DSMT4">
                  <p:embed/>
                </p:oleObj>
              </mc:Choice>
              <mc:Fallback>
                <p:oleObj name="Equation" r:id="rId4" imgW="1803400" imgH="1003300" progId="Equation.DSMT4">
                  <p:embed/>
                  <p:pic>
                    <p:nvPicPr>
                      <p:cNvPr id="0" name="Picture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250" y="3919538"/>
                        <a:ext cx="3841750" cy="217328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7" name="Text Box 3"/>
          <p:cNvSpPr txBox="1">
            <a:spLocks noChangeArrowheads="1"/>
          </p:cNvSpPr>
          <p:nvPr/>
        </p:nvSpPr>
        <p:spPr bwMode="auto">
          <a:xfrm>
            <a:off x="971550" y="2492375"/>
            <a:ext cx="54752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引理</a:t>
            </a:r>
            <a:r>
              <a:rPr lang="en-US" altLang="zh-CN" sz="2800" b="0">
                <a:solidFill>
                  <a:schemeClr val="tx1"/>
                </a:solidFill>
                <a:latin typeface="Times New Roman" panose="02020603050405020304" pitchFamily="18" charset="0"/>
                <a:ea typeface="黑体" panose="02010609060101010101" pitchFamily="49" charset="-122"/>
              </a:rPr>
              <a:t>3.4.1</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设矩阵</a:t>
            </a:r>
            <a:r>
              <a:rPr lang="zh-CN" altLang="en-US" sz="1200" b="0">
                <a:solidFill>
                  <a:schemeClr val="tx1"/>
                </a:solidFill>
                <a:latin typeface="Times New Roman" panose="02020603050405020304" pitchFamily="18" charset="0"/>
                <a:ea typeface="华文新魏" panose="02010800040101010101" pitchFamily="2" charset="-122"/>
              </a:rPr>
              <a:t> </a:t>
            </a:r>
            <a:r>
              <a:rPr lang="en-US" altLang="zh-CN" sz="2800" i="1">
                <a:solidFill>
                  <a:schemeClr val="tx1"/>
                </a:solidFill>
                <a:latin typeface="Times New Roman" panose="02020603050405020304" pitchFamily="18" charset="0"/>
                <a:ea typeface="华文新魏" panose="02010800040101010101" pitchFamily="2" charset="-122"/>
              </a:rPr>
              <a:t>A</a:t>
            </a:r>
            <a:r>
              <a:rPr lang="en-US" altLang="zh-CN" sz="120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i="1">
                <a:solidFill>
                  <a:schemeClr val="tx1"/>
                </a:solidFill>
                <a:latin typeface="Times New Roman" panose="02020603050405020304" pitchFamily="18" charset="0"/>
                <a:ea typeface="华文新魏" panose="02010800040101010101" pitchFamily="2" charset="-122"/>
              </a:rPr>
              <a:t>a</a:t>
            </a:r>
            <a:r>
              <a:rPr lang="en-US" altLang="zh-CN" sz="2800" b="0" i="1" baseline="-25000">
                <a:solidFill>
                  <a:schemeClr val="tx1"/>
                </a:solidFill>
                <a:latin typeface="Times New Roman" panose="02020603050405020304" pitchFamily="18" charset="0"/>
                <a:ea typeface="华文新魏" panose="02010800040101010101" pitchFamily="2" charset="-122"/>
              </a:rPr>
              <a:t>ij</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i="1"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n</a:t>
            </a:r>
            <a:r>
              <a:rPr lang="en-US" altLang="zh-CN" sz="2800" b="0"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i="1"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n</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则</a:t>
            </a:r>
            <a:endParaRPr lang="zh-CN" altLang="en-US" sz="2800" b="0">
              <a:solidFill>
                <a:schemeClr val="tx1"/>
              </a:solidFill>
              <a:latin typeface="Times New Roman" panose="02020603050405020304" pitchFamily="18" charset="0"/>
              <a:ea typeface="华文新魏" panose="02010800040101010101" pitchFamily="2" charset="-122"/>
            </a:endParaRPr>
          </a:p>
        </p:txBody>
      </p:sp>
      <p:graphicFrame>
        <p:nvGraphicFramePr>
          <p:cNvPr id="8" name="Object 3"/>
          <p:cNvGraphicFramePr>
            <a:graphicFrameLocks noChangeAspect="1"/>
          </p:cNvGraphicFramePr>
          <p:nvPr/>
        </p:nvGraphicFramePr>
        <p:xfrm>
          <a:off x="3136900" y="3194050"/>
          <a:ext cx="3248025" cy="522288"/>
        </p:xfrm>
        <a:graphic>
          <a:graphicData uri="http://schemas.openxmlformats.org/presentationml/2006/ole">
            <mc:AlternateContent xmlns:mc="http://schemas.openxmlformats.org/markup-compatibility/2006">
              <mc:Choice xmlns:v="urn:schemas-microsoft-com:vml" Requires="v">
                <p:oleObj spid="_x0000_s282736" name="Equation" r:id="rId6" imgW="1524000" imgH="241300" progId="Equation.DSMT4">
                  <p:embed/>
                </p:oleObj>
              </mc:Choice>
              <mc:Fallback>
                <p:oleObj name="Equation" r:id="rId6" imgW="1524000" imgH="241300" progId="Equation.DSMT4">
                  <p:embed/>
                  <p:pic>
                    <p:nvPicPr>
                      <p:cNvPr id="0" name="Picture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6900" y="3194050"/>
                        <a:ext cx="3248025" cy="522288"/>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9" name="Rectangle 2"/>
          <p:cNvSpPr txBox="1">
            <a:spLocks noChangeArrowheads="1"/>
          </p:cNvSpPr>
          <p:nvPr/>
        </p:nvSpPr>
        <p:spPr bwMode="auto">
          <a:xfrm>
            <a:off x="2700338" y="188913"/>
            <a:ext cx="4502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a:lstStyle>
          <a:p>
            <a:pPr eaLnBrk="1" hangingPunct="1">
              <a:defRPr/>
            </a:pPr>
            <a:r>
              <a:rPr kumimoji="0" lang="en-US" altLang="zh-CN" sz="4000" b="1" kern="0">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kumimoji="0" lang="en-US" altLang="zh-CN" sz="4000" b="1" kern="0">
                <a:solidFill>
                  <a:srgbClr val="000000"/>
                </a:solidFill>
                <a:ea typeface="华文隶书" panose="02010800040101010101" pitchFamily="2" charset="-122"/>
                <a:cs typeface="Times New Roman" panose="02020603050405020304" pitchFamily="18" charset="0"/>
              </a:rPr>
              <a:t>3.4 </a:t>
            </a:r>
            <a:r>
              <a:rPr kumimoji="0" lang="zh-CN" altLang="en-US" sz="4000" b="1" kern="0">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endParaRPr kumimoji="0" lang="zh-CN" altLang="en-US" sz="4000" b="1" kern="0" dirty="0">
              <a:solidFill>
                <a:srgbClr val="000000"/>
              </a:solidFill>
              <a:latin typeface="华文隶书" panose="02010800040101010101" pitchFamily="2" charset="-122"/>
              <a:ea typeface="华文隶书" panose="020108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1" end="1"/>
                                            </p:txEl>
                                          </p:spTgt>
                                        </p:tgtEl>
                                        <p:attrNameLst>
                                          <p:attrName>style.visibility</p:attrName>
                                        </p:attrNameLst>
                                      </p:cBhvr>
                                      <p:to>
                                        <p:strVal val="visible"/>
                                      </p:to>
                                    </p:set>
                                    <p:animEffect transition="in" filter="wipe(left)">
                                      <p:cBhvr>
                                        <p:cTn id="12" dur="1000"/>
                                        <p:tgtEl>
                                          <p:spTgt spid="273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left)">
                                      <p:cBhvr>
                                        <p:cTn id="17" dur="1000"/>
                                        <p:tgtEl>
                                          <p:spTgt spid="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971500" y="1073834"/>
            <a:ext cx="7345020" cy="2787226"/>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284674"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971550" y="1052513"/>
            <a:ext cx="6770688"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定理</a:t>
            </a:r>
            <a:r>
              <a:rPr lang="en-US" altLang="zh-CN" sz="2800" b="0">
                <a:solidFill>
                  <a:schemeClr val="tx1"/>
                </a:solidFill>
                <a:latin typeface="Times New Roman" panose="02020603050405020304" pitchFamily="18" charset="0"/>
                <a:ea typeface="黑体" panose="02010609060101010101" pitchFamily="49" charset="-122"/>
              </a:rPr>
              <a:t>3.4.1</a:t>
            </a:r>
            <a:r>
              <a:rPr lang="en-US" altLang="zh-CN" sz="2800" b="0">
                <a:solidFill>
                  <a:schemeClr val="tx1"/>
                </a:solidFill>
                <a:latin typeface="Times New Roman" panose="02020603050405020304" pitchFamily="18" charset="0"/>
                <a:ea typeface="华文新魏" panose="02010800040101010101" pitchFamily="2" charset="-122"/>
              </a:rPr>
              <a:t> </a:t>
            </a:r>
            <a:r>
              <a:rPr lang="en-US" altLang="zh-CN" sz="2800" b="0" i="1">
                <a:solidFill>
                  <a:schemeClr val="tx1"/>
                </a:solidFill>
                <a:latin typeface="Times New Roman" panose="02020603050405020304" pitchFamily="18" charset="0"/>
                <a:ea typeface="华文新魏" panose="02010800040101010101" pitchFamily="2" charset="-122"/>
              </a:rPr>
              <a:t>n</a:t>
            </a:r>
            <a:r>
              <a:rPr lang="zh-CN" altLang="en-US" sz="2800" b="0">
                <a:solidFill>
                  <a:schemeClr val="tx1"/>
                </a:solidFill>
                <a:latin typeface="Times New Roman" panose="02020603050405020304" pitchFamily="18" charset="0"/>
                <a:ea typeface="华文新魏" panose="02010800040101010101" pitchFamily="2" charset="-122"/>
              </a:rPr>
              <a:t>阶方阵</a:t>
            </a:r>
            <a:r>
              <a:rPr lang="zh-CN" altLang="en-US" sz="1200" b="0">
                <a:solidFill>
                  <a:schemeClr val="tx1"/>
                </a:solidFill>
                <a:latin typeface="Times New Roman" panose="02020603050405020304" pitchFamily="18" charset="0"/>
                <a:ea typeface="华文新魏" panose="02010800040101010101" pitchFamily="2" charset="-122"/>
              </a:rPr>
              <a:t> </a:t>
            </a:r>
            <a:r>
              <a:rPr lang="en-US" altLang="zh-CN" sz="2800" i="1">
                <a:solidFill>
                  <a:schemeClr val="tx1"/>
                </a:solidFill>
                <a:latin typeface="Times New Roman" panose="02020603050405020304" pitchFamily="18" charset="0"/>
                <a:ea typeface="华文新魏" panose="02010800040101010101" pitchFamily="2" charset="-122"/>
              </a:rPr>
              <a:t>A</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可逆的充要条件是</a:t>
            </a:r>
          </a:p>
          <a:p>
            <a:pPr eaLnBrk="1" hangingPunct="1">
              <a:lnSpc>
                <a:spcPct val="130000"/>
              </a:lnSpc>
              <a:spcBef>
                <a:spcPct val="0"/>
              </a:spcBef>
              <a:buClrTx/>
              <a:buSzTx/>
              <a:buFontTx/>
              <a:buNone/>
            </a:pP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det(</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A</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0,</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并且</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当</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det(</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A</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0</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时</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endPar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graphicFrame>
        <p:nvGraphicFramePr>
          <p:cNvPr id="2" name="Object 3"/>
          <p:cNvGraphicFramePr>
            <a:graphicFrameLocks noChangeAspect="1"/>
          </p:cNvGraphicFramePr>
          <p:nvPr/>
        </p:nvGraphicFramePr>
        <p:xfrm>
          <a:off x="3276600" y="2798763"/>
          <a:ext cx="2438400" cy="990600"/>
        </p:xfrm>
        <a:graphic>
          <a:graphicData uri="http://schemas.openxmlformats.org/presentationml/2006/ole">
            <mc:AlternateContent xmlns:mc="http://schemas.openxmlformats.org/markup-compatibility/2006">
              <mc:Choice xmlns:v="urn:schemas-microsoft-com:vml" Requires="v">
                <p:oleObj spid="_x0000_s284729" name="Equation" r:id="rId4" imgW="1143000" imgH="457200" progId="Equation.DSMT4">
                  <p:embed/>
                </p:oleObj>
              </mc:Choice>
              <mc:Fallback>
                <p:oleObj name="Equation" r:id="rId4" imgW="1143000" imgH="457200" progId="Equation.DSMT4">
                  <p:embed/>
                  <p:pic>
                    <p:nvPicPr>
                      <p:cNvPr id="0"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2798763"/>
                        <a:ext cx="2438400" cy="9906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0" end="0"/>
                                            </p:txEl>
                                          </p:spTgt>
                                        </p:tgtEl>
                                        <p:attrNameLst>
                                          <p:attrName>style.visibility</p:attrName>
                                        </p:attrNameLst>
                                      </p:cBhvr>
                                      <p:to>
                                        <p:strVal val="visible"/>
                                      </p:to>
                                    </p:set>
                                    <p:animEffect transition="in" filter="wipe(left)">
                                      <p:cBhvr>
                                        <p:cTn id="12" dur="1000"/>
                                        <p:tgtEl>
                                          <p:spTgt spid="2734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1" end="1"/>
                                            </p:txEl>
                                          </p:spTgt>
                                        </p:tgtEl>
                                        <p:attrNameLst>
                                          <p:attrName>style.visibility</p:attrName>
                                        </p:attrNameLst>
                                      </p:cBhvr>
                                      <p:to>
                                        <p:strVal val="visible"/>
                                      </p:to>
                                    </p:set>
                                    <p:animEffect transition="in" filter="wipe(left)">
                                      <p:cBhvr>
                                        <p:cTn id="17" dur="1000"/>
                                        <p:tgtEl>
                                          <p:spTgt spid="27341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73411">
                                            <p:txEl>
                                              <p:pRg st="2" end="2"/>
                                            </p:txEl>
                                          </p:spTgt>
                                        </p:tgtEl>
                                        <p:attrNameLst>
                                          <p:attrName>style.visibility</p:attrName>
                                        </p:attrNameLst>
                                      </p:cBhvr>
                                      <p:to>
                                        <p:strVal val="visible"/>
                                      </p:to>
                                    </p:set>
                                    <p:animEffect transition="in" filter="wipe(left)">
                                      <p:cBhvr>
                                        <p:cTn id="22" dur="1000"/>
                                        <p:tgtEl>
                                          <p:spTgt spid="27341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928114" y="1052670"/>
            <a:ext cx="7244386" cy="5688790"/>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4505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3.1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行列式的定义</a:t>
            </a:r>
          </a:p>
        </p:txBody>
      </p:sp>
      <p:sp>
        <p:nvSpPr>
          <p:cNvPr id="273411" name="Text Box 3"/>
          <p:cNvSpPr txBox="1">
            <a:spLocks noChangeArrowheads="1"/>
          </p:cNvSpPr>
          <p:nvPr/>
        </p:nvSpPr>
        <p:spPr bwMode="auto">
          <a:xfrm>
            <a:off x="971550" y="1052513"/>
            <a:ext cx="7032625"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黑体" panose="02010609060101010101" pitchFamily="49" charset="-122"/>
              </a:rPr>
              <a:t>        定义 </a:t>
            </a:r>
            <a:r>
              <a:rPr lang="zh-CN" altLang="en-US" sz="2800" b="0">
                <a:solidFill>
                  <a:schemeClr val="tx1"/>
                </a:solidFill>
                <a:latin typeface="Times New Roman" panose="02020603050405020304" pitchFamily="18" charset="0"/>
                <a:ea typeface="华文新魏" panose="02010800040101010101" pitchFamily="2" charset="-122"/>
              </a:rPr>
              <a:t>去掉</a:t>
            </a:r>
            <a:r>
              <a:rPr lang="en-US" altLang="zh-CN" sz="2800" b="0" i="1">
                <a:solidFill>
                  <a:schemeClr val="tx1"/>
                </a:solidFill>
                <a:latin typeface="Times New Roman" panose="02020603050405020304" pitchFamily="18" charset="0"/>
                <a:ea typeface="华文新魏" panose="02010800040101010101" pitchFamily="2" charset="-122"/>
              </a:rPr>
              <a:t>n</a:t>
            </a:r>
            <a:r>
              <a:rPr lang="zh-CN" altLang="en-US" sz="2800" b="0">
                <a:solidFill>
                  <a:schemeClr val="tx1"/>
                </a:solidFill>
                <a:latin typeface="Times New Roman" panose="02020603050405020304" pitchFamily="18" charset="0"/>
                <a:ea typeface="华文新魏" panose="02010800040101010101" pitchFamily="2" charset="-122"/>
              </a:rPr>
              <a:t>阶行列式</a:t>
            </a:r>
            <a:r>
              <a:rPr lang="en-US" altLang="zh-CN" sz="2800" b="0">
                <a:solidFill>
                  <a:schemeClr val="tx1"/>
                </a:solidFill>
                <a:latin typeface="Times New Roman" panose="02020603050405020304" pitchFamily="18" charset="0"/>
                <a:ea typeface="华文新魏" panose="02010800040101010101" pitchFamily="2" charset="-122"/>
              </a:rPr>
              <a:t>det(</a:t>
            </a:r>
            <a:r>
              <a:rPr lang="en-US" altLang="zh-CN" sz="900" b="0">
                <a:solidFill>
                  <a:schemeClr val="tx1"/>
                </a:solidFill>
                <a:latin typeface="Times New Roman" panose="02020603050405020304" pitchFamily="18" charset="0"/>
                <a:ea typeface="华文新魏" panose="02010800040101010101" pitchFamily="2" charset="-122"/>
              </a:rPr>
              <a:t> </a:t>
            </a:r>
            <a:r>
              <a:rPr lang="en-US" altLang="zh-CN" sz="2800" i="1">
                <a:solidFill>
                  <a:schemeClr val="tx1"/>
                </a:solidFill>
                <a:latin typeface="Times New Roman" panose="02020603050405020304" pitchFamily="18" charset="0"/>
                <a:ea typeface="华文新魏" panose="02010800040101010101" pitchFamily="2" charset="-122"/>
              </a:rPr>
              <a:t>A</a:t>
            </a:r>
            <a:r>
              <a:rPr lang="en-US" altLang="zh-CN" sz="2800" b="0">
                <a:solidFill>
                  <a:schemeClr val="tx1"/>
                </a:solidFill>
                <a:latin typeface="Times New Roman" panose="02020603050405020304" pitchFamily="18" charset="0"/>
                <a:ea typeface="华文新魏" panose="02010800040101010101" pitchFamily="2" charset="-122"/>
              </a:rPr>
              <a:t>)</a:t>
            </a:r>
            <a:r>
              <a:rPr lang="zh-CN" altLang="en-US" sz="2800" b="0">
                <a:solidFill>
                  <a:schemeClr val="tx1"/>
                </a:solidFill>
                <a:latin typeface="Times New Roman" panose="02020603050405020304" pitchFamily="18" charset="0"/>
                <a:ea typeface="华文新魏" panose="02010800040101010101" pitchFamily="2" charset="-122"/>
              </a:rPr>
              <a:t>中元素</a:t>
            </a:r>
            <a:r>
              <a:rPr lang="en-US" altLang="zh-CN" sz="2800" b="0" i="1">
                <a:solidFill>
                  <a:schemeClr val="tx1"/>
                </a:solidFill>
                <a:latin typeface="Times New Roman" panose="02020603050405020304" pitchFamily="18" charset="0"/>
                <a:ea typeface="华文新魏" panose="02010800040101010101" pitchFamily="2" charset="-122"/>
              </a:rPr>
              <a:t>a</a:t>
            </a:r>
            <a:r>
              <a:rPr lang="en-US" altLang="zh-CN" sz="2800" b="0" i="1" baseline="-25000">
                <a:solidFill>
                  <a:schemeClr val="tx1"/>
                </a:solidFill>
                <a:latin typeface="Times New Roman" panose="02020603050405020304" pitchFamily="18" charset="0"/>
                <a:ea typeface="华文新魏" panose="02010800040101010101" pitchFamily="2" charset="-122"/>
              </a:rPr>
              <a:t>ij</a:t>
            </a:r>
            <a:r>
              <a:rPr lang="zh-CN" altLang="en-US" sz="2800" b="0">
                <a:solidFill>
                  <a:schemeClr val="tx1"/>
                </a:solidFill>
                <a:latin typeface="Times New Roman" panose="02020603050405020304" pitchFamily="18" charset="0"/>
                <a:ea typeface="华文新魏" panose="02010800040101010101" pitchFamily="2" charset="-122"/>
              </a:rPr>
              <a:t>所在</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的第</a:t>
            </a:r>
            <a:r>
              <a:rPr lang="en-US" altLang="zh-CN" sz="2800" b="0" i="1">
                <a:solidFill>
                  <a:schemeClr val="tx1"/>
                </a:solidFill>
                <a:latin typeface="Times New Roman" panose="02020603050405020304" pitchFamily="18" charset="0"/>
                <a:ea typeface="华文新魏" panose="02010800040101010101" pitchFamily="2" charset="-122"/>
              </a:rPr>
              <a:t>i</a:t>
            </a:r>
            <a:r>
              <a:rPr lang="zh-CN" altLang="en-US" sz="2800" b="0">
                <a:solidFill>
                  <a:schemeClr val="tx1"/>
                </a:solidFill>
                <a:latin typeface="Times New Roman" panose="02020603050405020304" pitchFamily="18" charset="0"/>
                <a:ea typeface="华文新魏" panose="02010800040101010101" pitchFamily="2" charset="-122"/>
              </a:rPr>
              <a:t>行与第</a:t>
            </a:r>
            <a:r>
              <a:rPr lang="en-US" altLang="zh-CN" sz="2800" b="0" i="1">
                <a:solidFill>
                  <a:schemeClr val="tx1"/>
                </a:solidFill>
                <a:latin typeface="Times New Roman" panose="02020603050405020304" pitchFamily="18" charset="0"/>
                <a:ea typeface="华文新魏" panose="02010800040101010101" pitchFamily="2" charset="-122"/>
              </a:rPr>
              <a:t>j</a:t>
            </a:r>
            <a:r>
              <a:rPr lang="zh-CN" altLang="en-US" sz="2800" b="0">
                <a:solidFill>
                  <a:schemeClr val="tx1"/>
                </a:solidFill>
                <a:latin typeface="Times New Roman" panose="02020603050405020304" pitchFamily="18" charset="0"/>
                <a:ea typeface="华文新魏" panose="02010800040101010101" pitchFamily="2" charset="-122"/>
              </a:rPr>
              <a:t>列得到的</a:t>
            </a:r>
            <a:r>
              <a:rPr lang="en-US" altLang="zh-CN" sz="2800" i="1">
                <a:solidFill>
                  <a:srgbClr val="0000FF"/>
                </a:solidFill>
                <a:latin typeface="Times New Roman" panose="02020603050405020304" pitchFamily="18" charset="0"/>
                <a:ea typeface="华文新魏" panose="02010800040101010101" pitchFamily="2" charset="-122"/>
              </a:rPr>
              <a:t>n</a:t>
            </a:r>
            <a:r>
              <a:rPr lang="en-US" altLang="zh-CN" sz="2800">
                <a:solidFill>
                  <a:srgbClr val="0000FF"/>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a:solidFill>
                  <a:srgbClr val="0000FF"/>
                </a:solidFill>
                <a:latin typeface="Times New Roman" panose="02020603050405020304" pitchFamily="18" charset="0"/>
                <a:ea typeface="华文新魏" panose="02010800040101010101" pitchFamily="2" charset="-122"/>
              </a:rPr>
              <a:t>1</a:t>
            </a:r>
            <a:r>
              <a:rPr lang="zh-CN" altLang="en-US" sz="2800">
                <a:solidFill>
                  <a:srgbClr val="0000FF"/>
                </a:solidFill>
                <a:latin typeface="Times New Roman" panose="02020603050405020304" pitchFamily="18" charset="0"/>
                <a:ea typeface="华文新魏" panose="02010800040101010101" pitchFamily="2" charset="-122"/>
              </a:rPr>
              <a:t>阶</a:t>
            </a:r>
            <a:r>
              <a:rPr lang="zh-CN" altLang="en-US" sz="2800" b="0">
                <a:solidFill>
                  <a:schemeClr val="tx1"/>
                </a:solidFill>
                <a:latin typeface="Times New Roman" panose="02020603050405020304" pitchFamily="18" charset="0"/>
                <a:ea typeface="华文新魏" panose="02010800040101010101" pitchFamily="2" charset="-122"/>
              </a:rPr>
              <a:t>行列式</a:t>
            </a:r>
            <a:endParaRPr lang="en-US" altLang="zh-CN" sz="2800" b="0">
              <a:solidFill>
                <a:schemeClr val="tx1"/>
              </a:solidFill>
              <a:latin typeface="Times New Roman" panose="02020603050405020304" pitchFamily="18" charset="0"/>
              <a:ea typeface="华文新魏" panose="02010800040101010101" pitchFamily="2" charset="-122"/>
            </a:endParaRPr>
          </a:p>
        </p:txBody>
      </p:sp>
      <p:sp>
        <p:nvSpPr>
          <p:cNvPr id="3" name="Text Box 3"/>
          <p:cNvSpPr txBox="1">
            <a:spLocks noChangeArrowheads="1"/>
          </p:cNvSpPr>
          <p:nvPr/>
        </p:nvSpPr>
        <p:spPr bwMode="auto">
          <a:xfrm>
            <a:off x="971550" y="6094413"/>
            <a:ext cx="7069138"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称为</a:t>
            </a:r>
            <a:r>
              <a:rPr lang="en-US" altLang="zh-CN" sz="2800" b="0" dirty="0" err="1">
                <a:solidFill>
                  <a:schemeClr val="tx1"/>
                </a:solidFill>
                <a:latin typeface="Times New Roman" panose="02020603050405020304" pitchFamily="18" charset="0"/>
                <a:ea typeface="华文新魏" panose="02010800040101010101" pitchFamily="2" charset="-122"/>
              </a:rPr>
              <a:t>det</a:t>
            </a:r>
            <a:r>
              <a:rPr lang="en-US" altLang="zh-CN" sz="2800" b="0" dirty="0">
                <a:solidFill>
                  <a:schemeClr val="tx1"/>
                </a:solidFill>
                <a:latin typeface="Times New Roman" panose="02020603050405020304" pitchFamily="18" charset="0"/>
                <a:ea typeface="华文新魏" panose="02010800040101010101" pitchFamily="2" charset="-122"/>
              </a:rPr>
              <a:t>(</a:t>
            </a:r>
            <a:r>
              <a:rPr lang="en-US" altLang="zh-CN" sz="900" b="0" dirty="0">
                <a:solidFill>
                  <a:schemeClr val="tx1"/>
                </a:solidFill>
                <a:latin typeface="Times New Roman" panose="02020603050405020304" pitchFamily="18" charset="0"/>
                <a:ea typeface="华文新魏" panose="02010800040101010101" pitchFamily="2" charset="-122"/>
              </a:rPr>
              <a:t> </a:t>
            </a:r>
            <a:r>
              <a:rPr lang="en-US" altLang="zh-CN" sz="2800" i="1" dirty="0">
                <a:solidFill>
                  <a:schemeClr val="tx1"/>
                </a:solidFill>
                <a:latin typeface="Times New Roman" panose="02020603050405020304" pitchFamily="18" charset="0"/>
                <a:ea typeface="华文新魏" panose="02010800040101010101" pitchFamily="2" charset="-122"/>
              </a:rPr>
              <a:t>A</a:t>
            </a:r>
            <a:r>
              <a:rPr lang="en-US" altLang="zh-CN" sz="2800" b="0" dirty="0">
                <a:solidFill>
                  <a:schemeClr val="tx1"/>
                </a:solidFill>
                <a:latin typeface="Times New Roman" panose="02020603050405020304" pitchFamily="18" charset="0"/>
                <a:ea typeface="华文新魏" panose="02010800040101010101" pitchFamily="2" charset="-122"/>
              </a:rPr>
              <a:t>)</a:t>
            </a:r>
            <a:r>
              <a:rPr lang="zh-CN" altLang="en-US" sz="2800" b="0" dirty="0">
                <a:solidFill>
                  <a:schemeClr val="tx1"/>
                </a:solidFill>
                <a:latin typeface="Times New Roman" panose="02020603050405020304" pitchFamily="18" charset="0"/>
                <a:ea typeface="华文新魏" panose="02010800040101010101" pitchFamily="2" charset="-122"/>
              </a:rPr>
              <a:t>中</a:t>
            </a:r>
            <a:r>
              <a:rPr lang="en-US" altLang="zh-CN" sz="2800" b="0" dirty="0">
                <a:solidFill>
                  <a:schemeClr val="tx1"/>
                </a:solidFill>
                <a:latin typeface="Times New Roman" panose="02020603050405020304" pitchFamily="18" charset="0"/>
                <a:ea typeface="华文新魏" panose="02010800040101010101" pitchFamily="2" charset="-122"/>
              </a:rPr>
              <a:t>(</a:t>
            </a:r>
            <a:r>
              <a:rPr lang="en-US" altLang="zh-CN" sz="2800" b="0" i="1" dirty="0" err="1">
                <a:solidFill>
                  <a:schemeClr val="tx1"/>
                </a:solidFill>
                <a:latin typeface="Times New Roman" panose="02020603050405020304" pitchFamily="18" charset="0"/>
                <a:ea typeface="华文新魏" panose="02010800040101010101" pitchFamily="2" charset="-122"/>
              </a:rPr>
              <a:t>i</a:t>
            </a:r>
            <a:r>
              <a:rPr lang="en-US" altLang="zh-CN" sz="2800" b="0" dirty="0">
                <a:solidFill>
                  <a:schemeClr val="tx1"/>
                </a:solidFill>
                <a:latin typeface="Times New Roman" panose="02020603050405020304" pitchFamily="18" charset="0"/>
                <a:ea typeface="华文新魏" panose="02010800040101010101" pitchFamily="2" charset="-122"/>
              </a:rPr>
              <a:t>, </a:t>
            </a:r>
            <a:r>
              <a:rPr lang="en-US" altLang="zh-CN" sz="2800" b="0" i="1" dirty="0">
                <a:solidFill>
                  <a:schemeClr val="tx1"/>
                </a:solidFill>
                <a:latin typeface="Times New Roman" panose="02020603050405020304" pitchFamily="18" charset="0"/>
                <a:ea typeface="华文新魏" panose="02010800040101010101" pitchFamily="2" charset="-122"/>
              </a:rPr>
              <a:t>j</a:t>
            </a:r>
            <a:r>
              <a:rPr lang="en-US" altLang="zh-CN" sz="2800" b="0" dirty="0">
                <a:solidFill>
                  <a:schemeClr val="tx1"/>
                </a:solidFill>
                <a:latin typeface="Times New Roman" panose="02020603050405020304" pitchFamily="18" charset="0"/>
                <a:ea typeface="华文新魏" panose="02010800040101010101" pitchFamily="2" charset="-122"/>
              </a:rPr>
              <a:t>)</a:t>
            </a:r>
            <a:r>
              <a:rPr lang="zh-CN" altLang="en-US" sz="2800" b="0" dirty="0">
                <a:solidFill>
                  <a:schemeClr val="tx1"/>
                </a:solidFill>
                <a:latin typeface="Times New Roman" panose="02020603050405020304" pitchFamily="18" charset="0"/>
                <a:ea typeface="华文新魏" panose="02010800040101010101" pitchFamily="2" charset="-122"/>
              </a:rPr>
              <a:t>位元素</a:t>
            </a:r>
            <a:r>
              <a:rPr lang="en-US" altLang="zh-CN" sz="2800" b="0" i="1" dirty="0" err="1">
                <a:solidFill>
                  <a:schemeClr val="tx1"/>
                </a:solidFill>
                <a:latin typeface="Times New Roman" panose="02020603050405020304" pitchFamily="18" charset="0"/>
                <a:ea typeface="华文新魏" panose="02010800040101010101" pitchFamily="2" charset="-122"/>
              </a:rPr>
              <a:t>a</a:t>
            </a:r>
            <a:r>
              <a:rPr lang="en-US" altLang="zh-CN" sz="2800" b="0" i="1" baseline="-25000" dirty="0" err="1">
                <a:solidFill>
                  <a:schemeClr val="tx1"/>
                </a:solidFill>
                <a:latin typeface="Times New Roman" panose="02020603050405020304" pitchFamily="18" charset="0"/>
                <a:ea typeface="华文新魏" panose="02010800040101010101" pitchFamily="2" charset="-122"/>
              </a:rPr>
              <a:t>ij</a:t>
            </a:r>
            <a:r>
              <a:rPr lang="zh-CN" altLang="en-US" sz="2800" b="0" dirty="0">
                <a:solidFill>
                  <a:schemeClr val="tx1"/>
                </a:solidFill>
                <a:latin typeface="Times New Roman" panose="02020603050405020304" pitchFamily="18" charset="0"/>
                <a:ea typeface="华文新魏" panose="02010800040101010101" pitchFamily="2" charset="-122"/>
              </a:rPr>
              <a:t>的</a:t>
            </a:r>
            <a:r>
              <a:rPr lang="zh-CN" altLang="en-US" sz="2800" dirty="0">
                <a:solidFill>
                  <a:srgbClr val="0000FF"/>
                </a:solidFill>
                <a:latin typeface="华文隶书" panose="02010800040101010101" pitchFamily="2" charset="-122"/>
                <a:ea typeface="华文隶书" panose="02010800040101010101" pitchFamily="2" charset="-122"/>
              </a:rPr>
              <a:t>余子式</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记为</a:t>
            </a:r>
            <a:r>
              <a:rPr lang="en-US" altLang="zh-CN" sz="2800" b="0" i="1" dirty="0" err="1">
                <a:solidFill>
                  <a:schemeClr val="tx1"/>
                </a:solidFill>
                <a:latin typeface="Times New Roman" panose="02020603050405020304" pitchFamily="18" charset="0"/>
                <a:ea typeface="华文新魏" panose="02010800040101010101" pitchFamily="2" charset="-122"/>
              </a:rPr>
              <a:t>M</a:t>
            </a:r>
            <a:r>
              <a:rPr lang="en-US" altLang="zh-CN" sz="2800" b="0" i="1" baseline="-25000" dirty="0" err="1">
                <a:solidFill>
                  <a:schemeClr val="tx1"/>
                </a:solidFill>
                <a:latin typeface="Times New Roman" panose="02020603050405020304" pitchFamily="18" charset="0"/>
                <a:ea typeface="华文新魏" panose="02010800040101010101" pitchFamily="2" charset="-122"/>
              </a:rPr>
              <a:t>ij</a:t>
            </a:r>
            <a:r>
              <a:rPr lang="en-US" altLang="zh-CN" sz="2800" b="0" dirty="0">
                <a:solidFill>
                  <a:schemeClr val="tx1"/>
                </a:solidFill>
                <a:latin typeface="Times New Roman" panose="02020603050405020304" pitchFamily="18" charset="0"/>
                <a:ea typeface="华文新魏" panose="02010800040101010101" pitchFamily="2" charset="-122"/>
              </a:rPr>
              <a:t>.</a:t>
            </a:r>
          </a:p>
        </p:txBody>
      </p:sp>
      <p:graphicFrame>
        <p:nvGraphicFramePr>
          <p:cNvPr id="2" name="Object 3"/>
          <p:cNvGraphicFramePr>
            <a:graphicFrameLocks noChangeAspect="1"/>
          </p:cNvGraphicFramePr>
          <p:nvPr/>
        </p:nvGraphicFramePr>
        <p:xfrm>
          <a:off x="1543050" y="2276475"/>
          <a:ext cx="6089650" cy="3822700"/>
        </p:xfrm>
        <a:graphic>
          <a:graphicData uri="http://schemas.openxmlformats.org/presentationml/2006/ole">
            <mc:AlternateContent xmlns:mc="http://schemas.openxmlformats.org/markup-compatibility/2006">
              <mc:Choice xmlns:v="urn:schemas-microsoft-com:vml" Requires="v">
                <p:oleObj spid="_x0000_s45279" name="Equation" r:id="rId4" imgW="2857500" imgH="1765300" progId="Equation.DSMT4">
                  <p:embed/>
                </p:oleObj>
              </mc:Choice>
              <mc:Fallback>
                <p:oleObj name="Equation" r:id="rId4" imgW="2857500" imgH="1765300" progId="Equation.DSMT4">
                  <p:embed/>
                  <p:pic>
                    <p:nvPicPr>
                      <p:cNvPr id="0" name="Picture 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3050" y="2276475"/>
                        <a:ext cx="6089650" cy="38227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45064" name="Object 8"/>
          <p:cNvGraphicFramePr>
            <a:graphicFrameLocks noChangeAspect="1"/>
          </p:cNvGraphicFramePr>
          <p:nvPr/>
        </p:nvGraphicFramePr>
        <p:xfrm>
          <a:off x="840410" y="2132820"/>
          <a:ext cx="7404100" cy="4000500"/>
        </p:xfrm>
        <a:graphic>
          <a:graphicData uri="http://schemas.openxmlformats.org/presentationml/2006/ole">
            <mc:AlternateContent xmlns:mc="http://schemas.openxmlformats.org/markup-compatibility/2006">
              <mc:Choice xmlns:v="urn:schemas-microsoft-com:vml" Requires="v">
                <p:oleObj spid="_x0000_s45280" name="Equation" r:id="rId6" imgW="3327400" imgH="1765300" progId="Equation.DSMT4">
                  <p:embed/>
                </p:oleObj>
              </mc:Choice>
              <mc:Fallback>
                <p:oleObj name="Equation" r:id="rId6" imgW="3327400" imgH="1765300" progId="Equation.DSMT4">
                  <p:embed/>
                  <p:pic>
                    <p:nvPicPr>
                      <p:cNvPr id="0" name="Picture 8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410" y="2132820"/>
                        <a:ext cx="7404100" cy="40005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45065" name="Object 9"/>
          <p:cNvGraphicFramePr>
            <a:graphicFrameLocks noChangeAspect="1"/>
          </p:cNvGraphicFramePr>
          <p:nvPr/>
        </p:nvGraphicFramePr>
        <p:xfrm>
          <a:off x="1780210" y="3929140"/>
          <a:ext cx="6261100" cy="508000"/>
        </p:xfrm>
        <a:graphic>
          <a:graphicData uri="http://schemas.openxmlformats.org/presentationml/2006/ole">
            <mc:AlternateContent xmlns:mc="http://schemas.openxmlformats.org/markup-compatibility/2006">
              <mc:Choice xmlns:v="urn:schemas-microsoft-com:vml" Requires="v">
                <p:oleObj spid="_x0000_s45281" name="Equation" r:id="rId8" imgW="1943100" imgH="228600" progId="Equation.DSMT4">
                  <p:embed/>
                </p:oleObj>
              </mc:Choice>
              <mc:Fallback>
                <p:oleObj name="Equation" r:id="rId8" imgW="1943100" imgH="228600" progId="Equation.DSMT4">
                  <p:embed/>
                  <p:pic>
                    <p:nvPicPr>
                      <p:cNvPr id="0" name="Picture 8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80210" y="3929140"/>
                        <a:ext cx="6261100" cy="508000"/>
                      </a:xfrm>
                      <a:prstGeom prst="rect">
                        <a:avLst/>
                      </a:prstGeom>
                      <a:solidFill>
                        <a:schemeClr val="accent1"/>
                      </a:solidFill>
                    </p:spPr>
                  </p:pic>
                </p:oleObj>
              </mc:Fallback>
            </mc:AlternateContent>
          </a:graphicData>
        </a:graphic>
      </p:graphicFrame>
      <p:graphicFrame>
        <p:nvGraphicFramePr>
          <p:cNvPr id="45066" name="Object 10"/>
          <p:cNvGraphicFramePr>
            <a:graphicFrameLocks noChangeAspect="1"/>
          </p:cNvGraphicFramePr>
          <p:nvPr/>
        </p:nvGraphicFramePr>
        <p:xfrm>
          <a:off x="4572390" y="2276840"/>
          <a:ext cx="647700" cy="3780280"/>
        </p:xfrm>
        <a:graphic>
          <a:graphicData uri="http://schemas.openxmlformats.org/presentationml/2006/ole">
            <mc:AlternateContent xmlns:mc="http://schemas.openxmlformats.org/markup-compatibility/2006">
              <mc:Choice xmlns:v="urn:schemas-microsoft-com:vml" Requires="v">
                <p:oleObj spid="_x0000_s45282" name="Equation" r:id="rId10" imgW="1943100" imgH="228600" progId="Equation.DSMT4">
                  <p:embed/>
                </p:oleObj>
              </mc:Choice>
              <mc:Fallback>
                <p:oleObj name="Equation" r:id="rId10" imgW="1943100" imgH="228600" progId="Equation.DSMT4">
                  <p:embed/>
                  <p:pic>
                    <p:nvPicPr>
                      <p:cNvPr id="0" name="Picture 8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390" y="2276840"/>
                        <a:ext cx="647700" cy="3780280"/>
                      </a:xfrm>
                      <a:prstGeom prst="rect">
                        <a:avLst/>
                      </a:prstGeom>
                      <a:solidFill>
                        <a:schemeClr val="accent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0" end="0"/>
                                            </p:txEl>
                                          </p:spTgt>
                                        </p:tgtEl>
                                        <p:attrNameLst>
                                          <p:attrName>style.visibility</p:attrName>
                                        </p:attrNameLst>
                                      </p:cBhvr>
                                      <p:to>
                                        <p:strVal val="visible"/>
                                      </p:to>
                                    </p:set>
                                    <p:animEffect transition="in" filter="wipe(left)">
                                      <p:cBhvr>
                                        <p:cTn id="12" dur="1000"/>
                                        <p:tgtEl>
                                          <p:spTgt spid="2734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1" end="1"/>
                                            </p:txEl>
                                          </p:spTgt>
                                        </p:tgtEl>
                                        <p:attrNameLst>
                                          <p:attrName>style.visibility</p:attrName>
                                        </p:attrNameLst>
                                      </p:cBhvr>
                                      <p:to>
                                        <p:strVal val="visible"/>
                                      </p:to>
                                    </p:set>
                                    <p:animEffect transition="in" filter="wipe(left)">
                                      <p:cBhvr>
                                        <p:cTn id="17" dur="1000"/>
                                        <p:tgtEl>
                                          <p:spTgt spid="27341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5064"/>
                                        </p:tgtEl>
                                        <p:attrNameLst>
                                          <p:attrName>style.visibility</p:attrName>
                                        </p:attrNameLst>
                                      </p:cBhvr>
                                      <p:to>
                                        <p:strVal val="visible"/>
                                      </p:to>
                                    </p:set>
                                    <p:animEffect transition="in" filter="wipe(left)">
                                      <p:cBhvr>
                                        <p:cTn id="22" dur="500"/>
                                        <p:tgtEl>
                                          <p:spTgt spid="450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5065"/>
                                        </p:tgtEl>
                                        <p:attrNameLst>
                                          <p:attrName>style.visibility</p:attrName>
                                        </p:attrNameLst>
                                      </p:cBhvr>
                                      <p:to>
                                        <p:strVal val="visible"/>
                                      </p:to>
                                    </p:set>
                                    <p:animEffect transition="in" filter="wipe(left)">
                                      <p:cBhvr>
                                        <p:cTn id="27" dur="500"/>
                                        <p:tgtEl>
                                          <p:spTgt spid="4506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5066"/>
                                        </p:tgtEl>
                                        <p:attrNameLst>
                                          <p:attrName>style.visibility</p:attrName>
                                        </p:attrNameLst>
                                      </p:cBhvr>
                                      <p:to>
                                        <p:strVal val="visible"/>
                                      </p:to>
                                    </p:set>
                                    <p:animEffect transition="in" filter="wipe(up)">
                                      <p:cBhvr>
                                        <p:cTn id="32" dur="500"/>
                                        <p:tgtEl>
                                          <p:spTgt spid="4506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506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4506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4506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wipe(left)">
                                      <p:cBhvr>
                                        <p:cTn id="49" dur="500"/>
                                        <p:tgtEl>
                                          <p:spTgt spid="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3">
                                            <p:txEl>
                                              <p:pRg st="0" end="0"/>
                                            </p:txEl>
                                          </p:spTgt>
                                        </p:tgtEl>
                                        <p:attrNameLst>
                                          <p:attrName>style.visibility</p:attrName>
                                        </p:attrNameLst>
                                      </p:cBhvr>
                                      <p:to>
                                        <p:strVal val="visible"/>
                                      </p:to>
                                    </p:set>
                                    <p:animEffect transition="in" filter="wipe(left)">
                                      <p:cBhvr>
                                        <p:cTn id="54" dur="1000"/>
                                        <p:tgtEl>
                                          <p:spTgt spid="3">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450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971500" y="1073834"/>
            <a:ext cx="7345020" cy="1130996"/>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28672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971550" y="1052513"/>
            <a:ext cx="7534275"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黑体" panose="02010609060101010101" pitchFamily="49" charset="-122"/>
              </a:rPr>
              <a:t>推论</a:t>
            </a:r>
            <a:r>
              <a:rPr lang="en-US" altLang="zh-CN" sz="2800" b="0" dirty="0">
                <a:solidFill>
                  <a:schemeClr val="tx1"/>
                </a:solidFill>
                <a:latin typeface="Times New Roman" panose="02020603050405020304" pitchFamily="18" charset="0"/>
                <a:ea typeface="黑体" panose="02010609060101010101" pitchFamily="49" charset="-122"/>
              </a:rPr>
              <a:t>3.4.1</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设</a:t>
            </a:r>
            <a:r>
              <a:rPr lang="zh-CN" altLang="en-US" sz="1000" b="0" dirty="0">
                <a:solidFill>
                  <a:schemeClr val="tx1"/>
                </a:solidFill>
                <a:latin typeface="Times New Roman" panose="02020603050405020304" pitchFamily="18" charset="0"/>
                <a:ea typeface="华文新魏" panose="02010800040101010101" pitchFamily="2" charset="-122"/>
              </a:rPr>
              <a:t> </a:t>
            </a:r>
            <a:r>
              <a:rPr lang="en-US" altLang="zh-CN" sz="28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B</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是一</a:t>
            </a:r>
            <a:r>
              <a:rPr lang="en-US" altLang="zh-CN" sz="2800" b="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n</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阶方阵</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若存在矩阵</a:t>
            </a:r>
            <a:r>
              <a:rPr lang="en-US" altLang="zh-CN" sz="28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C</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使得</a:t>
            </a:r>
            <a:r>
              <a:rPr lang="en-US" altLang="zh-CN" sz="28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BC</a:t>
            </a:r>
            <a:r>
              <a:rPr lang="en-US" altLang="zh-CN" sz="1200" i="1" dirty="0">
                <a:solidFill>
                  <a:schemeClr val="tx1"/>
                </a:solidFill>
                <a:latin typeface="Times New Roman" panose="02020603050405020304" pitchFamily="18" charset="0"/>
                <a:ea typeface="华文新魏" panose="02010800040101010101" pitchFamily="2" charset="-12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I</a:t>
            </a:r>
            <a:r>
              <a:rPr lang="en-US" altLang="zh-CN" sz="9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或</a:t>
            </a:r>
            <a:r>
              <a:rPr lang="en-US" altLang="zh-CN" sz="28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CB</a:t>
            </a:r>
            <a:r>
              <a:rPr lang="en-US" altLang="zh-CN" sz="1200" i="1" dirty="0">
                <a:solidFill>
                  <a:schemeClr val="tx1"/>
                </a:solidFill>
                <a:latin typeface="Times New Roman" panose="02020603050405020304" pitchFamily="18" charset="0"/>
                <a:ea typeface="华文新魏" panose="02010800040101010101" pitchFamily="2" charset="-12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I</a:t>
            </a:r>
            <a:r>
              <a:rPr lang="en-US" altLang="zh-CN" sz="12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则</a:t>
            </a:r>
            <a:r>
              <a:rPr lang="en-US" altLang="zh-CN" sz="28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B</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可逆</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并且</a:t>
            </a:r>
            <a:r>
              <a:rPr lang="en-US" altLang="zh-CN" sz="2800" i="1" dirty="0">
                <a:solidFill>
                  <a:schemeClr val="tx1"/>
                </a:solidFill>
                <a:latin typeface="Times New Roman" panose="02020603050405020304" pitchFamily="18" charset="0"/>
                <a:ea typeface="华文新魏" panose="02010800040101010101" pitchFamily="2" charset="-122"/>
              </a:rPr>
              <a:t>B</a:t>
            </a:r>
            <a:r>
              <a:rPr lang="en-US" altLang="zh-CN" sz="900" i="1" dirty="0">
                <a:solidFill>
                  <a:schemeClr val="tx1"/>
                </a:solidFill>
                <a:latin typeface="Times New Roman" panose="02020603050405020304" pitchFamily="18" charset="0"/>
                <a:ea typeface="华文新魏" panose="02010800040101010101" pitchFamily="2" charset="-122"/>
              </a:rPr>
              <a:t> </a:t>
            </a:r>
            <a:r>
              <a:rPr lang="en-US" altLang="zh-CN" sz="2800" b="0" baseline="3000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1</a:t>
            </a:r>
            <a:r>
              <a:rPr lang="en-US" altLang="zh-CN" sz="1800" b="0" i="1" baseline="-25000" dirty="0">
                <a:solidFill>
                  <a:schemeClr val="tx1"/>
                </a:solidFill>
                <a:latin typeface="Times New Roman" panose="02020603050405020304" pitchFamily="18" charset="0"/>
                <a:ea typeface="华文新魏" panose="02010800040101010101" pitchFamily="2" charset="-12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dirty="0">
                <a:solidFill>
                  <a:schemeClr val="tx1"/>
                </a:solidFill>
                <a:latin typeface="Times New Roman" panose="02020603050405020304" pitchFamily="18" charset="0"/>
                <a:ea typeface="华文新魏" panose="02010800040101010101" pitchFamily="2" charset="-122"/>
              </a:rPr>
              <a:t>C</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dirty="0">
                <a:solidFill>
                  <a:schemeClr val="tx1"/>
                </a:solidFill>
                <a:latin typeface="Times New Roman" panose="02020603050405020304" pitchFamily="18" charset="0"/>
                <a:ea typeface="黑体" panose="02010609060101010101" pitchFamily="49" charset="-122"/>
                <a:sym typeface="Symbol" panose="05050102010706020507" pitchFamily="18" charset="2"/>
              </a:rPr>
              <a:t>注</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该推论给出一种求逆矩阵的方法</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寻找矩阵</a:t>
            </a:r>
            <a:r>
              <a:rPr lang="en-US" altLang="zh-CN" sz="28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C</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使得</a:t>
            </a:r>
            <a:r>
              <a:rPr lang="en-US" altLang="zh-CN" sz="28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BC</a:t>
            </a:r>
            <a:r>
              <a:rPr lang="en-US" altLang="zh-CN" sz="1200" i="1" dirty="0">
                <a:solidFill>
                  <a:schemeClr val="tx1"/>
                </a:solidFill>
                <a:latin typeface="Times New Roman" panose="02020603050405020304" pitchFamily="18" charset="0"/>
                <a:ea typeface="华文新魏" panose="02010800040101010101" pitchFamily="2" charset="-12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I</a:t>
            </a:r>
            <a:r>
              <a:rPr lang="en-US" altLang="zh-CN" sz="9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或</a:t>
            </a:r>
            <a:r>
              <a:rPr lang="en-US" altLang="zh-CN" sz="28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CB</a:t>
            </a:r>
            <a:r>
              <a:rPr lang="en-US" altLang="zh-CN" sz="1200" i="1" dirty="0">
                <a:solidFill>
                  <a:schemeClr val="tx1"/>
                </a:solidFill>
                <a:latin typeface="Times New Roman" panose="02020603050405020304" pitchFamily="18" charset="0"/>
                <a:ea typeface="华文新魏" panose="02010800040101010101" pitchFamily="2" charset="-12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I</a:t>
            </a:r>
            <a:r>
              <a:rPr lang="en-US" altLang="zh-CN" sz="12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则</a:t>
            </a:r>
            <a:r>
              <a:rPr lang="en-US" altLang="zh-CN" sz="28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C</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就是</a:t>
            </a:r>
          </a:p>
          <a:p>
            <a:pPr eaLnBrk="1" hangingPunct="1">
              <a:lnSpc>
                <a:spcPct val="130000"/>
              </a:lnSpc>
              <a:spcBef>
                <a:spcPct val="0"/>
              </a:spcBef>
              <a:buClrTx/>
              <a:buSzTx/>
              <a:buFontTx/>
              <a:buNone/>
            </a:pPr>
            <a:r>
              <a:rPr lang="zh-CN" altLang="en-US" sz="2800" b="0" dirty="0" smtClean="0">
                <a:solidFill>
                  <a:schemeClr val="tx1"/>
                </a:solidFill>
                <a:latin typeface="Times New Roman" panose="02020603050405020304" pitchFamily="18" charset="0"/>
                <a:ea typeface="华文新魏" panose="02010800040101010101" pitchFamily="2" charset="-122"/>
                <a:sym typeface="Symbol" panose="05050102010706020507" pitchFamily="18" charset="2"/>
              </a:rPr>
              <a:t>所求</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的逆矩阵</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0" end="0"/>
                                            </p:txEl>
                                          </p:spTgt>
                                        </p:tgtEl>
                                        <p:attrNameLst>
                                          <p:attrName>style.visibility</p:attrName>
                                        </p:attrNameLst>
                                      </p:cBhvr>
                                      <p:to>
                                        <p:strVal val="visible"/>
                                      </p:to>
                                    </p:set>
                                    <p:animEffect transition="in" filter="wipe(left)">
                                      <p:cBhvr>
                                        <p:cTn id="12" dur="1000"/>
                                        <p:tgtEl>
                                          <p:spTgt spid="2734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1" end="1"/>
                                            </p:txEl>
                                          </p:spTgt>
                                        </p:tgtEl>
                                        <p:attrNameLst>
                                          <p:attrName>style.visibility</p:attrName>
                                        </p:attrNameLst>
                                      </p:cBhvr>
                                      <p:to>
                                        <p:strVal val="visible"/>
                                      </p:to>
                                    </p:set>
                                    <p:animEffect transition="in" filter="wipe(left)">
                                      <p:cBhvr>
                                        <p:cTn id="17" dur="1000"/>
                                        <p:tgtEl>
                                          <p:spTgt spid="27341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73411">
                                            <p:txEl>
                                              <p:pRg st="2" end="2"/>
                                            </p:txEl>
                                          </p:spTgt>
                                        </p:tgtEl>
                                        <p:attrNameLst>
                                          <p:attrName>style.visibility</p:attrName>
                                        </p:attrNameLst>
                                      </p:cBhvr>
                                      <p:to>
                                        <p:strVal val="visible"/>
                                      </p:to>
                                    </p:set>
                                    <p:animEffect transition="in" filter="wipe(left)">
                                      <p:cBhvr>
                                        <p:cTn id="22" dur="1000"/>
                                        <p:tgtEl>
                                          <p:spTgt spid="27341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73411">
                                            <p:txEl>
                                              <p:pRg st="3" end="3"/>
                                            </p:txEl>
                                          </p:spTgt>
                                        </p:tgtEl>
                                        <p:attrNameLst>
                                          <p:attrName>style.visibility</p:attrName>
                                        </p:attrNameLst>
                                      </p:cBhvr>
                                      <p:to>
                                        <p:strVal val="visible"/>
                                      </p:to>
                                    </p:set>
                                    <p:animEffect transition="in" filter="wipe(left)">
                                      <p:cBhvr>
                                        <p:cTn id="27" dur="1000"/>
                                        <p:tgtEl>
                                          <p:spTgt spid="27341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73411">
                                            <p:txEl>
                                              <p:pRg st="4" end="4"/>
                                            </p:txEl>
                                          </p:spTgt>
                                        </p:tgtEl>
                                        <p:attrNameLst>
                                          <p:attrName>style.visibility</p:attrName>
                                        </p:attrNameLst>
                                      </p:cBhvr>
                                      <p:to>
                                        <p:strVal val="visible"/>
                                      </p:to>
                                    </p:set>
                                    <p:animEffect transition="in" filter="wipe(left)">
                                      <p:cBhvr>
                                        <p:cTn id="32" dur="1000"/>
                                        <p:tgtEl>
                                          <p:spTgt spid="2734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971550" y="1052513"/>
            <a:ext cx="7712075"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rPr>
              <a:t>3. </a:t>
            </a:r>
            <a:r>
              <a:rPr lang="zh-CN" altLang="en-US" sz="2800" b="0">
                <a:solidFill>
                  <a:schemeClr val="tx1"/>
                </a:solidFill>
                <a:latin typeface="Times New Roman" panose="02020603050405020304" pitchFamily="18" charset="0"/>
                <a:ea typeface="黑体" panose="02010609060101010101" pitchFamily="49" charset="-122"/>
              </a:rPr>
              <a:t>逆矩阵的计算</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rPr>
              <a:t>(1) </a:t>
            </a:r>
            <a:r>
              <a:rPr lang="zh-CN" altLang="en-US" sz="2800" b="0">
                <a:solidFill>
                  <a:schemeClr val="tx1"/>
                </a:solidFill>
                <a:latin typeface="Times New Roman" panose="02020603050405020304" pitchFamily="18" charset="0"/>
                <a:ea typeface="黑体" panose="02010609060101010101" pitchFamily="49" charset="-122"/>
              </a:rPr>
              <a:t>伴随矩阵法</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先计算矩阵对应的行列式</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由</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定理</a:t>
            </a:r>
            <a:r>
              <a:rPr lang="en-US" altLang="zh-CN" sz="2800" b="0">
                <a:solidFill>
                  <a:schemeClr val="tx1"/>
                </a:solidFill>
                <a:latin typeface="Times New Roman" panose="02020603050405020304" pitchFamily="18" charset="0"/>
                <a:ea typeface="华文新魏" panose="02010800040101010101" pitchFamily="2" charset="-122"/>
              </a:rPr>
              <a:t>3.4.1</a:t>
            </a:r>
            <a:r>
              <a:rPr lang="zh-CN" altLang="en-US" sz="2800" b="0">
                <a:solidFill>
                  <a:schemeClr val="tx1"/>
                </a:solidFill>
                <a:latin typeface="Times New Roman" panose="02020603050405020304" pitchFamily="18" charset="0"/>
                <a:ea typeface="华文新魏" panose="02010800040101010101" pitchFamily="2" charset="-122"/>
              </a:rPr>
              <a:t>判断矩阵是否可逆</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若可逆</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再计算矩阵</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的伴随矩阵</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利用定理</a:t>
            </a:r>
            <a:r>
              <a:rPr lang="en-US" altLang="zh-CN" sz="2800" b="0">
                <a:solidFill>
                  <a:schemeClr val="tx1"/>
                </a:solidFill>
                <a:latin typeface="Times New Roman" panose="02020603050405020304" pitchFamily="18" charset="0"/>
                <a:ea typeface="华文新魏" panose="02010800040101010101" pitchFamily="2" charset="-122"/>
              </a:rPr>
              <a:t>3.4.1</a:t>
            </a:r>
            <a:r>
              <a:rPr lang="zh-CN" altLang="en-US" sz="2800" b="0">
                <a:solidFill>
                  <a:schemeClr val="tx1"/>
                </a:solidFill>
                <a:latin typeface="Times New Roman" panose="02020603050405020304" pitchFamily="18" charset="0"/>
                <a:ea typeface="华文新魏" panose="02010800040101010101" pitchFamily="2" charset="-122"/>
              </a:rPr>
              <a:t>得到逆矩阵</a:t>
            </a:r>
            <a:r>
              <a:rPr lang="en-US" altLang="zh-CN" sz="2800" b="0">
                <a:solidFill>
                  <a:schemeClr val="tx1"/>
                </a:solidFill>
                <a:latin typeface="Times New Roman" panose="02020603050405020304" pitchFamily="18" charset="0"/>
                <a:ea typeface="华文新魏" panose="0201080004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1" end="1"/>
                                            </p:txEl>
                                          </p:spTgt>
                                        </p:tgtEl>
                                        <p:attrNameLst>
                                          <p:attrName>style.visibility</p:attrName>
                                        </p:attrNameLst>
                                      </p:cBhvr>
                                      <p:to>
                                        <p:strVal val="visible"/>
                                      </p:to>
                                    </p:set>
                                    <p:animEffect transition="in" filter="wipe(left)">
                                      <p:cBhvr>
                                        <p:cTn id="12" dur="1000"/>
                                        <p:tgtEl>
                                          <p:spTgt spid="273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2" end="2"/>
                                            </p:txEl>
                                          </p:spTgt>
                                        </p:tgtEl>
                                        <p:attrNameLst>
                                          <p:attrName>style.visibility</p:attrName>
                                        </p:attrNameLst>
                                      </p:cBhvr>
                                      <p:to>
                                        <p:strVal val="visible"/>
                                      </p:to>
                                    </p:set>
                                    <p:animEffect transition="in" filter="wipe(left)">
                                      <p:cBhvr>
                                        <p:cTn id="17" dur="1000"/>
                                        <p:tgtEl>
                                          <p:spTgt spid="2734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73411">
                                            <p:txEl>
                                              <p:pRg st="3" end="3"/>
                                            </p:txEl>
                                          </p:spTgt>
                                        </p:tgtEl>
                                        <p:attrNameLst>
                                          <p:attrName>style.visibility</p:attrName>
                                        </p:attrNameLst>
                                      </p:cBhvr>
                                      <p:to>
                                        <p:strVal val="visible"/>
                                      </p:to>
                                    </p:set>
                                    <p:animEffect transition="in" filter="wipe(left)">
                                      <p:cBhvr>
                                        <p:cTn id="22" dur="1000"/>
                                        <p:tgtEl>
                                          <p:spTgt spid="2734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971550" y="1052513"/>
            <a:ext cx="31178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例</a:t>
            </a:r>
            <a:r>
              <a:rPr lang="en-US" altLang="zh-CN" sz="2800" b="0">
                <a:solidFill>
                  <a:schemeClr val="tx1"/>
                </a:solidFill>
                <a:latin typeface="Times New Roman" panose="02020603050405020304" pitchFamily="18" charset="0"/>
                <a:ea typeface="黑体" panose="02010609060101010101" pitchFamily="49" charset="-122"/>
              </a:rPr>
              <a:t>3.4.1</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设矩阵</a:t>
            </a:r>
            <a:endParaRPr lang="en-US" altLang="zh-CN" sz="2800" b="0">
              <a:solidFill>
                <a:schemeClr val="tx1"/>
              </a:solidFill>
              <a:latin typeface="Times New Roman" panose="02020603050405020304" pitchFamily="18" charset="0"/>
              <a:ea typeface="华文新魏" panose="02010800040101010101" pitchFamily="2" charset="-122"/>
            </a:endParaRPr>
          </a:p>
        </p:txBody>
      </p:sp>
      <p:sp>
        <p:nvSpPr>
          <p:cNvPr id="3" name="Text Box 3"/>
          <p:cNvSpPr txBox="1">
            <a:spLocks noChangeArrowheads="1"/>
          </p:cNvSpPr>
          <p:nvPr/>
        </p:nvSpPr>
        <p:spPr bwMode="auto">
          <a:xfrm>
            <a:off x="971550" y="3357563"/>
            <a:ext cx="5018088"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判断</a:t>
            </a:r>
            <a:r>
              <a:rPr lang="zh-CN" altLang="en-US" sz="1000" b="0">
                <a:solidFill>
                  <a:schemeClr val="tx1"/>
                </a:solidFill>
                <a:latin typeface="Times New Roman" panose="02020603050405020304" pitchFamily="18" charset="0"/>
                <a:ea typeface="华文新魏" panose="02010800040101010101" pitchFamily="2" charset="-122"/>
              </a:rPr>
              <a:t> </a:t>
            </a:r>
            <a:r>
              <a:rPr lang="en-US" altLang="zh-CN" sz="2800" i="1">
                <a:solidFill>
                  <a:schemeClr val="tx1"/>
                </a:solidFill>
                <a:latin typeface="Times New Roman" panose="02020603050405020304" pitchFamily="18" charset="0"/>
                <a:ea typeface="华文新魏" panose="02010800040101010101" pitchFamily="2" charset="-122"/>
              </a:rPr>
              <a:t>A</a:t>
            </a:r>
            <a:r>
              <a:rPr lang="zh-CN" altLang="en-US" sz="2800" b="0">
                <a:solidFill>
                  <a:schemeClr val="tx1"/>
                </a:solidFill>
                <a:latin typeface="Times New Roman" panose="02020603050405020304" pitchFamily="18" charset="0"/>
                <a:ea typeface="华文新魏" panose="02010800040101010101" pitchFamily="2" charset="-122"/>
              </a:rPr>
              <a:t>是否可逆</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若可逆</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求</a:t>
            </a:r>
            <a:r>
              <a:rPr lang="zh-CN" altLang="en-US" sz="1000" b="0">
                <a:solidFill>
                  <a:schemeClr val="tx1"/>
                </a:solidFill>
                <a:latin typeface="Times New Roman" panose="02020603050405020304" pitchFamily="18" charset="0"/>
                <a:ea typeface="华文新魏" panose="02010800040101010101" pitchFamily="2" charset="-122"/>
              </a:rPr>
              <a:t> </a:t>
            </a:r>
            <a:r>
              <a:rPr lang="en-US" altLang="zh-CN" sz="2800" i="1">
                <a:solidFill>
                  <a:schemeClr val="tx1"/>
                </a:solidFill>
                <a:latin typeface="Times New Roman" panose="02020603050405020304" pitchFamily="18" charset="0"/>
                <a:ea typeface="华文新魏" panose="02010800040101010101" pitchFamily="2" charset="-122"/>
              </a:rPr>
              <a:t>A</a:t>
            </a:r>
            <a:r>
              <a:rPr lang="en-US" altLang="zh-CN" sz="2800" b="0" baseline="30000">
                <a:solidFill>
                  <a:schemeClr val="tx1"/>
                </a:solidFill>
                <a:latin typeface="Times New Roman" panose="02020603050405020304" pitchFamily="18" charset="0"/>
                <a:ea typeface="华文新魏" panose="02010800040101010101" pitchFamily="2" charset="-122"/>
                <a:sym typeface="Symbol" panose="05050102010706020507" pitchFamily="18" charset="2"/>
              </a:rPr>
              <a:t>1</a:t>
            </a:r>
            <a:r>
              <a:rPr lang="en-US" altLang="zh-CN" sz="2800" b="0">
                <a:solidFill>
                  <a:schemeClr val="tx1"/>
                </a:solidFill>
                <a:latin typeface="Times New Roman" panose="02020603050405020304" pitchFamily="18" charset="0"/>
                <a:ea typeface="华文新魏" panose="02010800040101010101" pitchFamily="2" charset="-122"/>
              </a:rPr>
              <a:t>.</a:t>
            </a:r>
          </a:p>
        </p:txBody>
      </p:sp>
      <p:graphicFrame>
        <p:nvGraphicFramePr>
          <p:cNvPr id="2" name="Object 3"/>
          <p:cNvGraphicFramePr>
            <a:graphicFrameLocks noChangeAspect="1"/>
          </p:cNvGraphicFramePr>
          <p:nvPr/>
        </p:nvGraphicFramePr>
        <p:xfrm>
          <a:off x="3201988" y="1735138"/>
          <a:ext cx="2679700" cy="1622425"/>
        </p:xfrm>
        <a:graphic>
          <a:graphicData uri="http://schemas.openxmlformats.org/presentationml/2006/ole">
            <mc:AlternateContent xmlns:mc="http://schemas.openxmlformats.org/markup-compatibility/2006">
              <mc:Choice xmlns:v="urn:schemas-microsoft-com:vml" Requires="v">
                <p:oleObj spid="_x0000_s290874" name="Equation" r:id="rId4" imgW="1257300" imgH="749300" progId="Equation.DSMT4">
                  <p:embed/>
                </p:oleObj>
              </mc:Choice>
              <mc:Fallback>
                <p:oleObj name="Equation" r:id="rId4" imgW="1257300" imgH="749300" progId="Equation.DSMT4">
                  <p:embed/>
                  <p:pic>
                    <p:nvPicPr>
                      <p:cNvPr id="0"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1988" y="1735138"/>
                        <a:ext cx="2679700" cy="16224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graphicFrame>
        <p:nvGraphicFramePr>
          <p:cNvPr id="4" name="Object 3"/>
          <p:cNvGraphicFramePr>
            <a:graphicFrameLocks noChangeAspect="1"/>
          </p:cNvGraphicFramePr>
          <p:nvPr/>
        </p:nvGraphicFramePr>
        <p:xfrm>
          <a:off x="3171825" y="1484313"/>
          <a:ext cx="4384675" cy="1619250"/>
        </p:xfrm>
        <a:graphic>
          <a:graphicData uri="http://schemas.openxmlformats.org/presentationml/2006/ole">
            <mc:AlternateContent xmlns:mc="http://schemas.openxmlformats.org/markup-compatibility/2006">
              <mc:Choice xmlns:v="urn:schemas-microsoft-com:vml" Requires="v">
                <p:oleObj spid="_x0000_s293029" name="Equation" r:id="rId4" imgW="2057400" imgH="749300" progId="Equation.DSMT4">
                  <p:embed/>
                </p:oleObj>
              </mc:Choice>
              <mc:Fallback>
                <p:oleObj name="Equation" r:id="rId4" imgW="2057400" imgH="749300" progId="Equation.DSMT4">
                  <p:embed/>
                  <p:pic>
                    <p:nvPicPr>
                      <p:cNvPr id="0" name="Picture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1825" y="1484313"/>
                        <a:ext cx="4384675" cy="16192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6" name="Object 3"/>
          <p:cNvGraphicFramePr>
            <a:graphicFrameLocks noChangeAspect="1"/>
          </p:cNvGraphicFramePr>
          <p:nvPr/>
        </p:nvGraphicFramePr>
        <p:xfrm>
          <a:off x="2679700" y="5191125"/>
          <a:ext cx="5276850" cy="1622425"/>
        </p:xfrm>
        <a:graphic>
          <a:graphicData uri="http://schemas.openxmlformats.org/presentationml/2006/ole">
            <mc:AlternateContent xmlns:mc="http://schemas.openxmlformats.org/markup-compatibility/2006">
              <mc:Choice xmlns:v="urn:schemas-microsoft-com:vml" Requires="v">
                <p:oleObj spid="_x0000_s293030" name="Equation" r:id="rId6" imgW="2476500" imgH="749300" progId="Equation.DSMT4">
                  <p:embed/>
                </p:oleObj>
              </mc:Choice>
              <mc:Fallback>
                <p:oleObj name="Equation" r:id="rId6" imgW="2476500" imgH="749300" progId="Equation.DSMT4">
                  <p:embed/>
                  <p:pic>
                    <p:nvPicPr>
                      <p:cNvPr id="0" name="Picture 6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9700" y="5191125"/>
                        <a:ext cx="5276850" cy="16224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10" name="Text Box 3"/>
          <p:cNvSpPr txBox="1">
            <a:spLocks noChangeArrowheads="1"/>
          </p:cNvSpPr>
          <p:nvPr/>
        </p:nvSpPr>
        <p:spPr bwMode="auto">
          <a:xfrm>
            <a:off x="1476375" y="3063875"/>
            <a:ext cx="260985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所以</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1000" b="0">
                <a:solidFill>
                  <a:schemeClr val="tx1"/>
                </a:solidFill>
                <a:latin typeface="Times New Roman" panose="02020603050405020304" pitchFamily="18" charset="0"/>
                <a:ea typeface="华文新魏" panose="02010800040101010101" pitchFamily="2" charset="-122"/>
              </a:rPr>
              <a:t> </a:t>
            </a:r>
            <a:r>
              <a:rPr lang="en-US" altLang="zh-CN" sz="2800" i="1">
                <a:solidFill>
                  <a:schemeClr val="tx1"/>
                </a:solidFill>
                <a:latin typeface="Times New Roman" panose="02020603050405020304" pitchFamily="18" charset="0"/>
                <a:ea typeface="华文新魏" panose="02010800040101010101" pitchFamily="2" charset="-122"/>
              </a:rPr>
              <a:t>A</a:t>
            </a:r>
            <a:r>
              <a:rPr lang="zh-CN" altLang="en-US" sz="2800" b="0">
                <a:solidFill>
                  <a:schemeClr val="tx1"/>
                </a:solidFill>
                <a:latin typeface="Times New Roman" panose="02020603050405020304" pitchFamily="18" charset="0"/>
                <a:ea typeface="华文新魏" panose="02010800040101010101" pitchFamily="2" charset="-122"/>
              </a:rPr>
              <a:t>可逆</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又</a:t>
            </a:r>
            <a:endParaRPr lang="en-US" altLang="zh-CN" sz="2800" b="0">
              <a:solidFill>
                <a:schemeClr val="tx1"/>
              </a:solidFill>
              <a:latin typeface="Times New Roman" panose="02020603050405020304" pitchFamily="18" charset="0"/>
              <a:ea typeface="华文新魏" panose="02010800040101010101" pitchFamily="2" charset="-122"/>
            </a:endParaRPr>
          </a:p>
        </p:txBody>
      </p:sp>
      <p:sp>
        <p:nvSpPr>
          <p:cNvPr id="7" name="Text Box 3"/>
          <p:cNvSpPr txBox="1">
            <a:spLocks noChangeArrowheads="1"/>
          </p:cNvSpPr>
          <p:nvPr/>
        </p:nvSpPr>
        <p:spPr bwMode="auto">
          <a:xfrm>
            <a:off x="1476375" y="981075"/>
            <a:ext cx="20701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解</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因为</a:t>
            </a:r>
            <a:endParaRPr lang="en-US" altLang="zh-CN" sz="2800" b="0">
              <a:solidFill>
                <a:schemeClr val="tx1"/>
              </a:solidFill>
              <a:latin typeface="Times New Roman" panose="02020603050405020304" pitchFamily="18" charset="0"/>
              <a:ea typeface="华文新魏" panose="02010800040101010101" pitchFamily="2" charset="-122"/>
            </a:endParaRPr>
          </a:p>
        </p:txBody>
      </p:sp>
      <p:graphicFrame>
        <p:nvGraphicFramePr>
          <p:cNvPr id="8" name="对象 7"/>
          <p:cNvGraphicFramePr>
            <a:graphicFrameLocks noChangeAspect="1"/>
          </p:cNvGraphicFramePr>
          <p:nvPr/>
        </p:nvGraphicFramePr>
        <p:xfrm>
          <a:off x="3667125" y="3429000"/>
          <a:ext cx="2978150" cy="1622425"/>
        </p:xfrm>
        <a:graphic>
          <a:graphicData uri="http://schemas.openxmlformats.org/presentationml/2006/ole">
            <mc:AlternateContent xmlns:mc="http://schemas.openxmlformats.org/markup-compatibility/2006">
              <mc:Choice xmlns:v="urn:schemas-microsoft-com:vml" Requires="v">
                <p:oleObj spid="_x0000_s293031" name="Equation" r:id="rId8" imgW="1397000" imgH="749300" progId="Equation.DSMT4">
                  <p:embed/>
                </p:oleObj>
              </mc:Choice>
              <mc:Fallback>
                <p:oleObj name="Equation" r:id="rId8" imgW="1397000" imgH="749300" progId="Equation.DSMT4">
                  <p:embed/>
                  <p:pic>
                    <p:nvPicPr>
                      <p:cNvPr id="0" name="Picture 6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7125" y="3429000"/>
                        <a:ext cx="2978150" cy="16224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9" name="Text Box 3"/>
          <p:cNvSpPr txBox="1">
            <a:spLocks noChangeArrowheads="1"/>
          </p:cNvSpPr>
          <p:nvPr/>
        </p:nvSpPr>
        <p:spPr bwMode="auto">
          <a:xfrm>
            <a:off x="1474788" y="4868863"/>
            <a:ext cx="5445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则</a:t>
            </a:r>
            <a:endParaRPr lang="en-US" altLang="zh-CN" sz="2800" b="0">
              <a:solidFill>
                <a:schemeClr val="tx1"/>
              </a:solidFill>
              <a:latin typeface="Times New Roman" panose="02020603050405020304" pitchFamily="18" charset="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10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left)">
                                      <p:cBhvr>
                                        <p:cTn id="17" dur="1000"/>
                                        <p:tgtEl>
                                          <p:spTgt spid="10">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wipe(left)">
                                      <p:cBhvr>
                                        <p:cTn id="27" dur="1000"/>
                                        <p:tgtEl>
                                          <p:spTgt spid="9">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971550" y="1052513"/>
            <a:ext cx="7248525"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rPr>
              <a:t>(2) </a:t>
            </a:r>
            <a:r>
              <a:rPr lang="zh-CN" altLang="en-US" sz="2800" b="0">
                <a:solidFill>
                  <a:schemeClr val="tx1"/>
                </a:solidFill>
                <a:latin typeface="Times New Roman" panose="02020603050405020304" pitchFamily="18" charset="0"/>
                <a:ea typeface="黑体" panose="02010609060101010101" pitchFamily="49" charset="-122"/>
              </a:rPr>
              <a:t>验证法</a:t>
            </a:r>
            <a:r>
              <a:rPr lang="zh-CN" altLang="en-US" sz="2800" b="0">
                <a:solidFill>
                  <a:schemeClr val="tx1"/>
                </a:solidFill>
                <a:latin typeface="Times New Roman" panose="02020603050405020304" pitchFamily="18" charset="0"/>
                <a:ea typeface="华文新魏" panose="02010800040101010101" pitchFamily="2" charset="-122"/>
              </a:rPr>
              <a:t> 由推论</a:t>
            </a:r>
            <a:r>
              <a:rPr lang="en-US" altLang="zh-CN" sz="2800" b="0">
                <a:solidFill>
                  <a:schemeClr val="tx1"/>
                </a:solidFill>
                <a:latin typeface="Times New Roman" panose="02020603050405020304" pitchFamily="18" charset="0"/>
                <a:ea typeface="华文新魏" panose="02010800040101010101" pitchFamily="2" charset="-122"/>
              </a:rPr>
              <a:t>3.4.1</a:t>
            </a:r>
            <a:r>
              <a:rPr lang="zh-CN" altLang="en-US" sz="2800" b="0">
                <a:solidFill>
                  <a:schemeClr val="tx1"/>
                </a:solidFill>
                <a:latin typeface="Times New Roman" panose="02020603050405020304" pitchFamily="18" charset="0"/>
                <a:ea typeface="华文新魏" panose="02010800040101010101" pitchFamily="2" charset="-122"/>
              </a:rPr>
              <a:t>可知</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若存在</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矩阵</a:t>
            </a:r>
          </a:p>
          <a:p>
            <a:pPr eaLnBrk="1" hangingPunct="1">
              <a:lnSpc>
                <a:spcPct val="130000"/>
              </a:lnSpc>
              <a:spcBef>
                <a:spcPct val="0"/>
              </a:spcBef>
              <a:buClrTx/>
              <a:buSzTx/>
              <a:buFontTx/>
              <a:buNone/>
            </a:pP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C</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使得</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BC</a:t>
            </a:r>
            <a:r>
              <a:rPr lang="en-US" altLang="zh-CN" sz="120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I</a:t>
            </a:r>
            <a:r>
              <a:rPr lang="en-US" altLang="zh-CN" sz="9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或</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CB</a:t>
            </a:r>
            <a:r>
              <a:rPr lang="en-US" altLang="zh-CN" sz="120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I</a:t>
            </a:r>
            <a:r>
              <a:rPr lang="en-US" altLang="zh-CN" sz="12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则</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B</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可逆</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并且</a:t>
            </a:r>
            <a:r>
              <a:rPr lang="zh-CN" altLang="en-US" sz="9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rPr>
              <a:t>B</a:t>
            </a:r>
            <a:r>
              <a:rPr lang="en-US" altLang="zh-CN" sz="900" i="1">
                <a:solidFill>
                  <a:schemeClr val="tx1"/>
                </a:solidFill>
                <a:latin typeface="Times New Roman" panose="02020603050405020304" pitchFamily="18" charset="0"/>
                <a:ea typeface="华文新魏" panose="02010800040101010101" pitchFamily="2" charset="-122"/>
              </a:rPr>
              <a:t> </a:t>
            </a:r>
            <a:r>
              <a:rPr lang="en-US" altLang="zh-CN" sz="2800" b="0" baseline="30000">
                <a:solidFill>
                  <a:schemeClr val="tx1"/>
                </a:solidFill>
                <a:latin typeface="Times New Roman" panose="02020603050405020304" pitchFamily="18" charset="0"/>
                <a:ea typeface="华文新魏" panose="02010800040101010101" pitchFamily="2" charset="-122"/>
                <a:sym typeface="Symbol" panose="05050102010706020507" pitchFamily="18" charset="2"/>
              </a:rPr>
              <a:t>1</a:t>
            </a:r>
            <a:r>
              <a:rPr lang="en-US" altLang="zh-CN" sz="1800" b="0" i="1" baseline="-25000">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rPr>
              <a:t>C</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endParaRPr lang="en-US" altLang="zh-CN" sz="2800" b="0">
              <a:solidFill>
                <a:schemeClr val="tx1"/>
              </a:solidFill>
              <a:latin typeface="Times New Roman" panose="02020603050405020304" pitchFamily="18" charset="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1" end="1"/>
                                            </p:txEl>
                                          </p:spTgt>
                                        </p:tgtEl>
                                        <p:attrNameLst>
                                          <p:attrName>style.visibility</p:attrName>
                                        </p:attrNameLst>
                                      </p:cBhvr>
                                      <p:to>
                                        <p:strVal val="visible"/>
                                      </p:to>
                                    </p:set>
                                    <p:animEffect transition="in" filter="wipe(left)">
                                      <p:cBhvr>
                                        <p:cTn id="12" dur="1000"/>
                                        <p:tgtEl>
                                          <p:spTgt spid="2734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971550" y="1052513"/>
            <a:ext cx="24066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例</a:t>
            </a:r>
            <a:r>
              <a:rPr lang="en-US" altLang="zh-CN" sz="2800" b="0">
                <a:solidFill>
                  <a:schemeClr val="tx1"/>
                </a:solidFill>
                <a:latin typeface="Times New Roman" panose="02020603050405020304" pitchFamily="18" charset="0"/>
                <a:ea typeface="黑体" panose="02010609060101010101" pitchFamily="49" charset="-122"/>
              </a:rPr>
              <a:t>3</a:t>
            </a:r>
            <a:r>
              <a:rPr lang="en-US" altLang="zh-CN" sz="2800" b="0">
                <a:solidFill>
                  <a:schemeClr val="tx1"/>
                </a:solidFill>
                <a:latin typeface="Times New Roman" panose="02020603050405020304" pitchFamily="18" charset="0"/>
                <a:ea typeface="华文新魏" panose="02010800040101010101" pitchFamily="2" charset="-122"/>
              </a:rPr>
              <a:t>.4.2 </a:t>
            </a:r>
            <a:r>
              <a:rPr lang="zh-CN" altLang="en-US" sz="2800" b="0">
                <a:solidFill>
                  <a:schemeClr val="tx1"/>
                </a:solidFill>
                <a:latin typeface="Times New Roman" panose="02020603050405020304" pitchFamily="18" charset="0"/>
                <a:ea typeface="华文新魏" panose="02010800040101010101" pitchFamily="2" charset="-122"/>
              </a:rPr>
              <a:t>设</a:t>
            </a:r>
            <a:endParaRPr lang="en-US" altLang="zh-CN" sz="2800" b="0">
              <a:solidFill>
                <a:schemeClr val="tx1"/>
              </a:solidFill>
              <a:latin typeface="Times New Roman" panose="02020603050405020304" pitchFamily="18" charset="0"/>
              <a:ea typeface="华文新魏" panose="02010800040101010101" pitchFamily="2" charset="-122"/>
            </a:endParaRPr>
          </a:p>
        </p:txBody>
      </p:sp>
      <p:sp>
        <p:nvSpPr>
          <p:cNvPr id="3" name="Text Box 3"/>
          <p:cNvSpPr txBox="1">
            <a:spLocks noChangeArrowheads="1"/>
          </p:cNvSpPr>
          <p:nvPr/>
        </p:nvSpPr>
        <p:spPr bwMode="auto">
          <a:xfrm>
            <a:off x="971550" y="2133600"/>
            <a:ext cx="67548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是一实系数</a:t>
            </a:r>
            <a:r>
              <a:rPr lang="en-US" altLang="zh-CN" sz="2800" b="0" i="1">
                <a:solidFill>
                  <a:schemeClr val="tx1"/>
                </a:solidFill>
                <a:latin typeface="Times New Roman" panose="02020603050405020304" pitchFamily="18" charset="0"/>
                <a:ea typeface="华文新魏" panose="02010800040101010101" pitchFamily="2" charset="-122"/>
              </a:rPr>
              <a:t>m</a:t>
            </a:r>
            <a:r>
              <a:rPr lang="zh-CN" altLang="en-US" sz="2800" b="0">
                <a:solidFill>
                  <a:schemeClr val="tx1"/>
                </a:solidFill>
                <a:latin typeface="Times New Roman" panose="02020603050405020304" pitchFamily="18" charset="0"/>
                <a:ea typeface="华文新魏" panose="02010800040101010101" pitchFamily="2" charset="-122"/>
              </a:rPr>
              <a:t>次多项式</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又设</a:t>
            </a:r>
            <a:r>
              <a:rPr lang="zh-CN" altLang="en-US" sz="1000" b="0">
                <a:solidFill>
                  <a:schemeClr val="tx1"/>
                </a:solidFill>
                <a:latin typeface="Times New Roman" panose="02020603050405020304" pitchFamily="18" charset="0"/>
                <a:ea typeface="华文新魏" panose="02010800040101010101" pitchFamily="2" charset="-122"/>
              </a:rPr>
              <a:t> </a:t>
            </a:r>
            <a:r>
              <a:rPr lang="en-US" altLang="zh-CN" sz="2800" i="1">
                <a:solidFill>
                  <a:schemeClr val="tx1"/>
                </a:solidFill>
                <a:latin typeface="Times New Roman" panose="02020603050405020304" pitchFamily="18" charset="0"/>
                <a:ea typeface="华文新魏" panose="02010800040101010101" pitchFamily="2" charset="-122"/>
              </a:rPr>
              <a:t>B</a:t>
            </a:r>
            <a:r>
              <a:rPr lang="zh-CN" altLang="en-US" sz="2800" b="0">
                <a:solidFill>
                  <a:schemeClr val="tx1"/>
                </a:solidFill>
                <a:latin typeface="Times New Roman" panose="02020603050405020304" pitchFamily="18" charset="0"/>
                <a:ea typeface="华文新魏" panose="02010800040101010101" pitchFamily="2" charset="-122"/>
              </a:rPr>
              <a:t>是一方阵</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记</a:t>
            </a:r>
          </a:p>
        </p:txBody>
      </p:sp>
      <p:graphicFrame>
        <p:nvGraphicFramePr>
          <p:cNvPr id="2" name="Object 3"/>
          <p:cNvGraphicFramePr>
            <a:graphicFrameLocks noChangeAspect="1"/>
          </p:cNvGraphicFramePr>
          <p:nvPr/>
        </p:nvGraphicFramePr>
        <p:xfrm>
          <a:off x="2190750" y="1655763"/>
          <a:ext cx="5251450" cy="549275"/>
        </p:xfrm>
        <a:graphic>
          <a:graphicData uri="http://schemas.openxmlformats.org/presentationml/2006/ole">
            <mc:AlternateContent xmlns:mc="http://schemas.openxmlformats.org/markup-compatibility/2006">
              <mc:Choice xmlns:v="urn:schemas-microsoft-com:vml" Requires="v">
                <p:oleObj spid="_x0000_s297072" name="Equation" r:id="rId4" imgW="2463800" imgH="254000" progId="Equation.DSMT4">
                  <p:embed/>
                </p:oleObj>
              </mc:Choice>
              <mc:Fallback>
                <p:oleObj name="Equation" r:id="rId4" imgW="2463800" imgH="254000" progId="Equation.DSMT4">
                  <p:embed/>
                  <p:pic>
                    <p:nvPicPr>
                      <p:cNvPr id="0" name="Picture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750" y="1655763"/>
                        <a:ext cx="5251450" cy="5492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1835150" y="2781300"/>
          <a:ext cx="5821363" cy="549275"/>
        </p:xfrm>
        <a:graphic>
          <a:graphicData uri="http://schemas.openxmlformats.org/presentationml/2006/ole">
            <mc:AlternateContent xmlns:mc="http://schemas.openxmlformats.org/markup-compatibility/2006">
              <mc:Choice xmlns:v="urn:schemas-microsoft-com:vml" Requires="v">
                <p:oleObj spid="_x0000_s297073" name="Equation" r:id="rId6" imgW="2730500" imgH="254000" progId="Equation.DSMT4">
                  <p:embed/>
                </p:oleObj>
              </mc:Choice>
              <mc:Fallback>
                <p:oleObj name="Equation" r:id="rId6" imgW="2730500" imgH="254000" progId="Equation.DSMT4">
                  <p:embed/>
                  <p:pic>
                    <p:nvPicPr>
                      <p:cNvPr id="0" name="Picture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5150" y="2781300"/>
                        <a:ext cx="5821363" cy="5492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5" name="Text Box 3"/>
          <p:cNvSpPr txBox="1">
            <a:spLocks noChangeArrowheads="1"/>
          </p:cNvSpPr>
          <p:nvPr/>
        </p:nvSpPr>
        <p:spPr bwMode="auto">
          <a:xfrm>
            <a:off x="971550" y="3284538"/>
            <a:ext cx="75263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证明</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若</a:t>
            </a:r>
            <a:r>
              <a:rPr lang="zh-CN" altLang="en-US" sz="1000" b="0">
                <a:solidFill>
                  <a:schemeClr val="tx1"/>
                </a:solidFill>
                <a:latin typeface="Times New Roman" panose="02020603050405020304" pitchFamily="18" charset="0"/>
                <a:ea typeface="华文新魏" panose="02010800040101010101" pitchFamily="2" charset="-122"/>
              </a:rPr>
              <a:t> </a:t>
            </a:r>
            <a:r>
              <a:rPr lang="en-US" altLang="zh-CN" sz="2800" b="0" i="1">
                <a:solidFill>
                  <a:schemeClr val="tx1"/>
                </a:solidFill>
                <a:latin typeface="Times New Roman" panose="02020603050405020304" pitchFamily="18" charset="0"/>
                <a:ea typeface="华文新魏" panose="02010800040101010101" pitchFamily="2" charset="-122"/>
              </a:rPr>
              <a:t>f</a:t>
            </a:r>
            <a:r>
              <a:rPr lang="en-US" altLang="zh-CN" sz="1000" b="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rPr>
              <a:t>(</a:t>
            </a:r>
            <a:r>
              <a:rPr lang="en-US" altLang="zh-CN" sz="2800" i="1">
                <a:solidFill>
                  <a:schemeClr val="tx1"/>
                </a:solidFill>
                <a:latin typeface="Times New Roman" panose="02020603050405020304" pitchFamily="18" charset="0"/>
                <a:ea typeface="华文新魏" panose="02010800040101010101" pitchFamily="2" charset="-122"/>
              </a:rPr>
              <a:t>B</a:t>
            </a:r>
            <a:r>
              <a:rPr lang="en-US" altLang="zh-CN" sz="2800" b="0">
                <a:solidFill>
                  <a:schemeClr val="tx1"/>
                </a:solidFill>
                <a:latin typeface="Times New Roman" panose="02020603050405020304" pitchFamily="18" charset="0"/>
                <a:ea typeface="华文新魏" panose="02010800040101010101" pitchFamily="2" charset="-122"/>
              </a:rPr>
              <a:t>)</a:t>
            </a:r>
            <a:r>
              <a:rPr lang="zh-CN" altLang="en-US" sz="2800" b="0">
                <a:solidFill>
                  <a:schemeClr val="tx1"/>
                </a:solidFill>
                <a:latin typeface="Times New Roman" panose="02020603050405020304" pitchFamily="18" charset="0"/>
                <a:ea typeface="华文新魏" panose="02010800040101010101" pitchFamily="2" charset="-122"/>
              </a:rPr>
              <a:t>是零矩阵且</a:t>
            </a:r>
            <a:r>
              <a:rPr lang="en-US" altLang="zh-CN" sz="2800" b="0" i="1">
                <a:solidFill>
                  <a:schemeClr val="tx1"/>
                </a:solidFill>
                <a:latin typeface="Times New Roman" panose="02020603050405020304" pitchFamily="18" charset="0"/>
                <a:ea typeface="华文新魏" panose="02010800040101010101" pitchFamily="2" charset="-122"/>
              </a:rPr>
              <a:t>a</a:t>
            </a:r>
            <a:r>
              <a:rPr lang="en-US" altLang="zh-CN" sz="2800" b="0" baseline="-25000">
                <a:solidFill>
                  <a:schemeClr val="tx1"/>
                </a:solidFill>
                <a:latin typeface="Times New Roman" panose="02020603050405020304" pitchFamily="18" charset="0"/>
                <a:ea typeface="华文新魏" panose="02010800040101010101" pitchFamily="2" charset="-122"/>
              </a:rPr>
              <a:t>0</a:t>
            </a:r>
            <a:r>
              <a:rPr lang="en-US" altLang="zh-CN" sz="1000" b="0" baseline="-25000">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rPr>
              <a:t>0, </a:t>
            </a:r>
            <a:r>
              <a:rPr lang="zh-CN" altLang="en-US" sz="2800" b="0">
                <a:solidFill>
                  <a:schemeClr val="tx1"/>
                </a:solidFill>
                <a:latin typeface="Times New Roman" panose="02020603050405020304" pitchFamily="18" charset="0"/>
                <a:ea typeface="华文新魏" panose="02010800040101010101" pitchFamily="2" charset="-122"/>
              </a:rPr>
              <a:t>则</a:t>
            </a:r>
            <a:r>
              <a:rPr lang="en-US" altLang="zh-CN" sz="2800" i="1">
                <a:solidFill>
                  <a:schemeClr val="tx1"/>
                </a:solidFill>
                <a:latin typeface="Times New Roman" panose="02020603050405020304" pitchFamily="18" charset="0"/>
                <a:ea typeface="华文新魏" panose="02010800040101010101" pitchFamily="2" charset="-122"/>
              </a:rPr>
              <a:t>B</a:t>
            </a:r>
            <a:r>
              <a:rPr lang="zh-CN" altLang="en-US" sz="2800" b="0">
                <a:solidFill>
                  <a:schemeClr val="tx1"/>
                </a:solidFill>
                <a:latin typeface="Times New Roman" panose="02020603050405020304" pitchFamily="18" charset="0"/>
                <a:ea typeface="华文新魏" panose="02010800040101010101" pitchFamily="2" charset="-122"/>
              </a:rPr>
              <a:t>可逆</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并求</a:t>
            </a:r>
            <a:r>
              <a:rPr lang="en-US" altLang="zh-CN" sz="2800" i="1">
                <a:solidFill>
                  <a:schemeClr val="tx1"/>
                </a:solidFill>
                <a:latin typeface="Times New Roman" panose="02020603050405020304" pitchFamily="18" charset="0"/>
                <a:ea typeface="华文新魏" panose="02010800040101010101" pitchFamily="2" charset="-122"/>
              </a:rPr>
              <a:t>B</a:t>
            </a:r>
            <a:r>
              <a:rPr lang="en-US" altLang="zh-CN" sz="2800" b="0" baseline="30000">
                <a:solidFill>
                  <a:schemeClr val="tx1"/>
                </a:solidFill>
                <a:latin typeface="Times New Roman" panose="02020603050405020304" pitchFamily="18" charset="0"/>
                <a:ea typeface="华文新魏" panose="02010800040101010101" pitchFamily="2" charset="-122"/>
                <a:sym typeface="Symbol" panose="05050102010706020507" pitchFamily="18" charset="2"/>
              </a:rPr>
              <a:t>1</a:t>
            </a:r>
            <a:r>
              <a:rPr lang="en-US" altLang="zh-CN" sz="2800" b="0">
                <a:solidFill>
                  <a:schemeClr val="tx1"/>
                </a:solidFill>
                <a:latin typeface="Times New Roman" panose="02020603050405020304" pitchFamily="18" charset="0"/>
                <a:ea typeface="华文新魏" panose="02010800040101010101" pitchFamily="2" charset="-122"/>
              </a:rPr>
              <a:t>.</a:t>
            </a:r>
            <a:endParaRPr lang="zh-CN" altLang="en-US" sz="2800" b="0">
              <a:solidFill>
                <a:schemeClr val="tx1"/>
              </a:solidFill>
              <a:latin typeface="Times New Roman" panose="02020603050405020304" pitchFamily="18" charset="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1000"/>
                                        <p:tgtEl>
                                          <p:spTgt spid="3">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wipe(left)">
                                      <p:cBhvr>
                                        <p:cTn id="2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971550" y="1052513"/>
            <a:ext cx="242887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证明</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由于</a:t>
            </a:r>
            <a:endParaRPr lang="en-US" altLang="zh-CN" sz="2800" b="0">
              <a:solidFill>
                <a:schemeClr val="tx1"/>
              </a:solidFill>
              <a:latin typeface="Times New Roman" panose="02020603050405020304" pitchFamily="18" charset="0"/>
              <a:ea typeface="华文新魏" panose="02010800040101010101" pitchFamily="2" charset="-122"/>
            </a:endParaRPr>
          </a:p>
        </p:txBody>
      </p:sp>
      <p:graphicFrame>
        <p:nvGraphicFramePr>
          <p:cNvPr id="4" name="Object 3"/>
          <p:cNvGraphicFramePr>
            <a:graphicFrameLocks noChangeAspect="1"/>
          </p:cNvGraphicFramePr>
          <p:nvPr/>
        </p:nvGraphicFramePr>
        <p:xfrm>
          <a:off x="1390650" y="1714500"/>
          <a:ext cx="6470650" cy="549275"/>
        </p:xfrm>
        <a:graphic>
          <a:graphicData uri="http://schemas.openxmlformats.org/presentationml/2006/ole">
            <mc:AlternateContent xmlns:mc="http://schemas.openxmlformats.org/markup-compatibility/2006">
              <mc:Choice xmlns:v="urn:schemas-microsoft-com:vml" Requires="v">
                <p:oleObj spid="_x0000_s299226" name="Equation" r:id="rId4" imgW="3035300" imgH="254000" progId="Equation.DSMT4">
                  <p:embed/>
                </p:oleObj>
              </mc:Choice>
              <mc:Fallback>
                <p:oleObj name="Equation" r:id="rId4" imgW="3035300" imgH="254000" progId="Equation.DSMT4">
                  <p:embed/>
                  <p:pic>
                    <p:nvPicPr>
                      <p:cNvPr id="0" name="Picture 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0650" y="1714500"/>
                        <a:ext cx="6470650" cy="5492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5" name="Text Box 3"/>
          <p:cNvSpPr txBox="1">
            <a:spLocks noChangeArrowheads="1"/>
          </p:cNvSpPr>
          <p:nvPr/>
        </p:nvSpPr>
        <p:spPr bwMode="auto">
          <a:xfrm>
            <a:off x="928688" y="2286000"/>
            <a:ext cx="1908175"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且</a:t>
            </a:r>
            <a:r>
              <a:rPr lang="en-US" altLang="zh-CN" sz="2800" b="0" i="1">
                <a:solidFill>
                  <a:schemeClr val="tx1"/>
                </a:solidFill>
                <a:latin typeface="Times New Roman" panose="02020603050405020304" pitchFamily="18" charset="0"/>
                <a:ea typeface="华文新魏" panose="02010800040101010101" pitchFamily="2" charset="-122"/>
              </a:rPr>
              <a:t>a</a:t>
            </a:r>
            <a:r>
              <a:rPr lang="en-US" altLang="zh-CN" sz="2800" b="0" baseline="-25000">
                <a:solidFill>
                  <a:schemeClr val="tx1"/>
                </a:solidFill>
                <a:latin typeface="Times New Roman" panose="02020603050405020304" pitchFamily="18" charset="0"/>
                <a:ea typeface="华文新魏" panose="02010800040101010101" pitchFamily="2" charset="-122"/>
              </a:rPr>
              <a:t>0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rPr>
              <a:t>0, </a:t>
            </a:r>
            <a:r>
              <a:rPr lang="zh-CN" altLang="en-US" sz="2800" b="0">
                <a:solidFill>
                  <a:schemeClr val="tx1"/>
                </a:solidFill>
                <a:latin typeface="Times New Roman" panose="02020603050405020304" pitchFamily="18" charset="0"/>
                <a:ea typeface="华文新魏" panose="02010800040101010101" pitchFamily="2" charset="-122"/>
              </a:rPr>
              <a:t>则</a:t>
            </a:r>
          </a:p>
        </p:txBody>
      </p:sp>
      <p:sp>
        <p:nvSpPr>
          <p:cNvPr id="8" name="Text Box 3"/>
          <p:cNvSpPr txBox="1">
            <a:spLocks noChangeArrowheads="1"/>
          </p:cNvSpPr>
          <p:nvPr/>
        </p:nvSpPr>
        <p:spPr bwMode="auto">
          <a:xfrm>
            <a:off x="928688" y="4776788"/>
            <a:ext cx="266700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所以</a:t>
            </a:r>
            <a:r>
              <a:rPr lang="en-US" altLang="zh-CN" sz="2800" b="0">
                <a:solidFill>
                  <a:schemeClr val="tx1"/>
                </a:solidFill>
                <a:latin typeface="Times New Roman" panose="02020603050405020304" pitchFamily="18" charset="0"/>
                <a:ea typeface="华文新魏" panose="02010800040101010101" pitchFamily="2" charset="-122"/>
              </a:rPr>
              <a:t>, </a:t>
            </a:r>
            <a:r>
              <a:rPr lang="en-US" altLang="zh-CN" sz="2800" i="1">
                <a:solidFill>
                  <a:schemeClr val="tx1"/>
                </a:solidFill>
                <a:latin typeface="Times New Roman" panose="02020603050405020304" pitchFamily="18" charset="0"/>
                <a:ea typeface="华文新魏" panose="02010800040101010101" pitchFamily="2" charset="-122"/>
              </a:rPr>
              <a:t>B</a:t>
            </a:r>
            <a:r>
              <a:rPr lang="zh-CN" altLang="en-US" sz="2800" b="0">
                <a:solidFill>
                  <a:schemeClr val="tx1"/>
                </a:solidFill>
                <a:latin typeface="Times New Roman" panose="02020603050405020304" pitchFamily="18" charset="0"/>
                <a:ea typeface="华文新魏" panose="02010800040101010101" pitchFamily="2" charset="-122"/>
              </a:rPr>
              <a:t>可逆</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且</a:t>
            </a:r>
          </a:p>
        </p:txBody>
      </p:sp>
      <p:graphicFrame>
        <p:nvGraphicFramePr>
          <p:cNvPr id="6" name="Object 3"/>
          <p:cNvGraphicFramePr>
            <a:graphicFrameLocks noChangeAspect="1"/>
          </p:cNvGraphicFramePr>
          <p:nvPr/>
        </p:nvGraphicFramePr>
        <p:xfrm>
          <a:off x="1951038" y="2946400"/>
          <a:ext cx="5711825" cy="658813"/>
        </p:xfrm>
        <a:graphic>
          <a:graphicData uri="http://schemas.openxmlformats.org/presentationml/2006/ole">
            <mc:AlternateContent xmlns:mc="http://schemas.openxmlformats.org/markup-compatibility/2006">
              <mc:Choice xmlns:v="urn:schemas-microsoft-com:vml" Requires="v">
                <p:oleObj spid="_x0000_s299227" name="Equation" r:id="rId6" imgW="2679700" imgH="304800" progId="Equation.DSMT4">
                  <p:embed/>
                </p:oleObj>
              </mc:Choice>
              <mc:Fallback>
                <p:oleObj name="Equation" r:id="rId6" imgW="2679700" imgH="304800" progId="Equation.DSMT4">
                  <p:embed/>
                  <p:pic>
                    <p:nvPicPr>
                      <p:cNvPr id="0" name="Picture 8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51038" y="2946400"/>
                        <a:ext cx="5711825" cy="6588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7" name="Object 3"/>
          <p:cNvGraphicFramePr>
            <a:graphicFrameLocks noChangeAspect="1"/>
          </p:cNvGraphicFramePr>
          <p:nvPr/>
        </p:nvGraphicFramePr>
        <p:xfrm>
          <a:off x="1685925" y="3662363"/>
          <a:ext cx="6199188" cy="1123950"/>
        </p:xfrm>
        <a:graphic>
          <a:graphicData uri="http://schemas.openxmlformats.org/presentationml/2006/ole">
            <mc:AlternateContent xmlns:mc="http://schemas.openxmlformats.org/markup-compatibility/2006">
              <mc:Choice xmlns:v="urn:schemas-microsoft-com:vml" Requires="v">
                <p:oleObj spid="_x0000_s299228" name="Equation" r:id="rId8" imgW="2908300" imgH="520700" progId="Equation.DSMT4">
                  <p:embed/>
                </p:oleObj>
              </mc:Choice>
              <mc:Fallback>
                <p:oleObj name="Equation" r:id="rId8" imgW="2908300" imgH="520700" progId="Equation.DSMT4">
                  <p:embed/>
                  <p:pic>
                    <p:nvPicPr>
                      <p:cNvPr id="0" name="Picture 8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85925" y="3662363"/>
                        <a:ext cx="6199188" cy="11239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9" name="Object 3"/>
          <p:cNvGraphicFramePr>
            <a:graphicFrameLocks noChangeAspect="1"/>
          </p:cNvGraphicFramePr>
          <p:nvPr/>
        </p:nvGraphicFramePr>
        <p:xfrm>
          <a:off x="2019300" y="5483225"/>
          <a:ext cx="5873750" cy="1014413"/>
        </p:xfrm>
        <a:graphic>
          <a:graphicData uri="http://schemas.openxmlformats.org/presentationml/2006/ole">
            <mc:AlternateContent xmlns:mc="http://schemas.openxmlformats.org/markup-compatibility/2006">
              <mc:Choice xmlns:v="urn:schemas-microsoft-com:vml" Requires="v">
                <p:oleObj spid="_x0000_s299229" name="Equation" r:id="rId10" imgW="2755900" imgH="469900" progId="Equation.DSMT4">
                  <p:embed/>
                </p:oleObj>
              </mc:Choice>
              <mc:Fallback>
                <p:oleObj name="Equation" r:id="rId10" imgW="2755900" imgH="469900" progId="Equation.DSMT4">
                  <p:embed/>
                  <p:pic>
                    <p:nvPicPr>
                      <p:cNvPr id="0" name="Picture 8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19300" y="5483225"/>
                        <a:ext cx="5873750" cy="10144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1000"/>
                                        <p:tgtEl>
                                          <p:spTgt spid="5">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wipe(left)">
                                      <p:cBhvr>
                                        <p:cTn id="32" dur="1000"/>
                                        <p:tgtEl>
                                          <p:spTgt spid="8">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971550" y="1125538"/>
            <a:ext cx="48672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rPr>
              <a:t>(3) </a:t>
            </a:r>
            <a:r>
              <a:rPr lang="zh-CN" altLang="en-US" sz="2800" b="0">
                <a:solidFill>
                  <a:schemeClr val="tx1"/>
                </a:solidFill>
                <a:latin typeface="Times New Roman" panose="02020603050405020304" pitchFamily="18" charset="0"/>
                <a:ea typeface="黑体" panose="02010609060101010101" pitchFamily="49" charset="-122"/>
              </a:rPr>
              <a:t>初等变换 </a:t>
            </a:r>
            <a:r>
              <a:rPr kumimoji="0" lang="en-US" altLang="zh-CN" sz="2800" b="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§2.4</a:t>
            </a:r>
            <a:r>
              <a:rPr lang="zh-CN" altLang="en-US" sz="2800" b="0">
                <a:solidFill>
                  <a:schemeClr val="tx1"/>
                </a:solidFill>
                <a:latin typeface="Times New Roman" panose="02020603050405020304" pitchFamily="18" charset="0"/>
                <a:ea typeface="华文新魏" panose="02010800040101010101" pitchFamily="2" charset="-122"/>
              </a:rPr>
              <a:t> 例</a:t>
            </a:r>
            <a:r>
              <a:rPr lang="en-US" altLang="zh-CN" sz="2800" b="0">
                <a:solidFill>
                  <a:schemeClr val="tx1"/>
                </a:solidFill>
                <a:latin typeface="Times New Roman" panose="02020603050405020304" pitchFamily="18" charset="0"/>
                <a:ea typeface="华文新魏" panose="02010800040101010101" pitchFamily="2" charset="-122"/>
              </a:rPr>
              <a:t>2.4.1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Text Box 3"/>
          <p:cNvSpPr txBox="1">
            <a:spLocks noChangeArrowheads="1"/>
          </p:cNvSpPr>
          <p:nvPr/>
        </p:nvSpPr>
        <p:spPr bwMode="auto">
          <a:xfrm>
            <a:off x="971550" y="1052513"/>
            <a:ext cx="761365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        </a:t>
            </a:r>
            <a:r>
              <a:rPr lang="en-US" altLang="zh-CN" sz="2800" b="0">
                <a:solidFill>
                  <a:srgbClr val="000000"/>
                </a:solidFill>
                <a:latin typeface="Times New Roman" panose="02020603050405020304" pitchFamily="18" charset="0"/>
                <a:ea typeface="华文新魏" panose="02010800040101010101" pitchFamily="2" charset="-122"/>
              </a:rPr>
              <a:t>1. </a:t>
            </a:r>
            <a:r>
              <a:rPr lang="zh-CN" altLang="en-US" sz="2800" b="0">
                <a:solidFill>
                  <a:srgbClr val="000000"/>
                </a:solidFill>
                <a:latin typeface="Times New Roman" panose="02020603050405020304" pitchFamily="18" charset="0"/>
                <a:ea typeface="黑体" panose="02010609060101010101" pitchFamily="49" charset="-122"/>
              </a:rPr>
              <a:t>引理</a:t>
            </a:r>
            <a:r>
              <a:rPr lang="en-US" altLang="zh-CN" sz="2800" b="0">
                <a:solidFill>
                  <a:srgbClr val="000000"/>
                </a:solidFill>
                <a:latin typeface="Times New Roman" panose="02020603050405020304" pitchFamily="18" charset="0"/>
                <a:ea typeface="黑体" panose="02010609060101010101" pitchFamily="49" charset="-122"/>
              </a:rPr>
              <a:t>3.4.2</a:t>
            </a:r>
            <a:r>
              <a:rPr lang="en-US" altLang="zh-CN"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华文新魏" panose="02010800040101010101" pitchFamily="2" charset="-122"/>
              </a:rPr>
              <a:t>设矩阵</a:t>
            </a:r>
            <a:r>
              <a:rPr lang="zh-CN" altLang="en-US" sz="1200" b="0">
                <a:solidFill>
                  <a:srgbClr val="000000"/>
                </a:solidFill>
                <a:latin typeface="Times New Roman" panose="02020603050405020304" pitchFamily="18" charset="0"/>
                <a:ea typeface="华文新魏" panose="02010800040101010101" pitchFamily="2" charset="-122"/>
              </a:rPr>
              <a:t> </a:t>
            </a:r>
            <a:r>
              <a:rPr lang="en-US" altLang="zh-CN" sz="2800" i="1">
                <a:solidFill>
                  <a:srgbClr val="000000"/>
                </a:solidFill>
                <a:latin typeface="Times New Roman" panose="02020603050405020304" pitchFamily="18" charset="0"/>
                <a:ea typeface="华文新魏" panose="02010800040101010101" pitchFamily="2" charset="-122"/>
              </a:rPr>
              <a:t>A</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和</a:t>
            </a:r>
            <a:r>
              <a:rPr lang="en-US" altLang="zh-CN" sz="2800" i="1">
                <a:solidFill>
                  <a:srgbClr val="000000"/>
                </a:solidFill>
                <a:latin typeface="Times New Roman" panose="02020603050405020304" pitchFamily="18" charset="0"/>
                <a:ea typeface="华文新魏" panose="02010800040101010101" pitchFamily="2" charset="-122"/>
                <a:sym typeface="Symbol" panose="05050102010706020507" pitchFamily="18" charset="2"/>
              </a:rPr>
              <a:t>B</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为两个</a:t>
            </a:r>
            <a:r>
              <a:rPr lang="en-US" altLang="zh-CN" sz="2800" b="0" i="1">
                <a:solidFill>
                  <a:srgbClr val="000000"/>
                </a:solidFill>
                <a:latin typeface="Times New Roman" panose="02020603050405020304" pitchFamily="18" charset="0"/>
                <a:ea typeface="华文新魏" panose="02010800040101010101" pitchFamily="2" charset="-122"/>
                <a:sym typeface="Symbol" panose="05050102010706020507" pitchFamily="18" charset="2"/>
              </a:rPr>
              <a:t>n</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阶方阵</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则</a:t>
            </a:r>
          </a:p>
          <a:p>
            <a:pPr eaLnBrk="1" hangingPunct="1">
              <a:lnSpc>
                <a:spcPct val="130000"/>
              </a:lnSpc>
              <a:spcBef>
                <a:spcPct val="0"/>
              </a:spcBef>
              <a:buClrTx/>
              <a:buSzTx/>
              <a:buFontTx/>
              <a:buNone/>
            </a:pP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det(</a:t>
            </a:r>
            <a:r>
              <a:rPr lang="en-US" altLang="zh-CN" sz="2800" i="1">
                <a:solidFill>
                  <a:srgbClr val="000000"/>
                </a:solidFill>
                <a:latin typeface="Times New Roman" panose="02020603050405020304" pitchFamily="18" charset="0"/>
                <a:ea typeface="华文新魏" panose="02010800040101010101" pitchFamily="2" charset="-122"/>
                <a:sym typeface="Symbol" panose="05050102010706020507" pitchFamily="18" charset="2"/>
              </a:rPr>
              <a:t>AB</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i="1">
                <a:solidFill>
                  <a:srgbClr val="000000"/>
                </a:solidFill>
                <a:latin typeface="Times New Roman" panose="02020603050405020304" pitchFamily="18" charset="0"/>
                <a:ea typeface="华文新魏" panose="02010800040101010101" pitchFamily="2" charset="-122"/>
              </a:rPr>
              <a:t> </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det(</a:t>
            </a:r>
            <a:r>
              <a:rPr lang="en-US" altLang="zh-CN" sz="2800" i="1">
                <a:solidFill>
                  <a:srgbClr val="000000"/>
                </a:solidFill>
                <a:latin typeface="Times New Roman" panose="02020603050405020304" pitchFamily="18" charset="0"/>
                <a:ea typeface="华文新魏" panose="02010800040101010101" pitchFamily="2" charset="-122"/>
                <a:sym typeface="Symbol" panose="05050102010706020507" pitchFamily="18" charset="2"/>
              </a:rPr>
              <a:t>A</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)det(</a:t>
            </a:r>
            <a:r>
              <a:rPr lang="en-US" altLang="zh-CN" sz="2800" i="1">
                <a:solidFill>
                  <a:srgbClr val="000000"/>
                </a:solidFill>
                <a:latin typeface="Times New Roman" panose="02020603050405020304" pitchFamily="18" charset="0"/>
                <a:ea typeface="华文新魏" panose="02010800040101010101" pitchFamily="2" charset="-122"/>
                <a:sym typeface="Symbol" panose="05050102010706020507" pitchFamily="18" charset="2"/>
              </a:rPr>
              <a:t>B</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p>
        </p:txBody>
      </p:sp>
      <p:sp>
        <p:nvSpPr>
          <p:cNvPr id="9" name="Rectangle 2"/>
          <p:cNvSpPr txBox="1">
            <a:spLocks noChangeArrowheads="1"/>
          </p:cNvSpPr>
          <p:nvPr/>
        </p:nvSpPr>
        <p:spPr bwMode="auto">
          <a:xfrm>
            <a:off x="2887663" y="185738"/>
            <a:ext cx="26209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a:lstStyle>
          <a:p>
            <a:pPr eaLnBrk="1" hangingPunct="1">
              <a:defRPr/>
            </a:pPr>
            <a:r>
              <a:rPr kumimoji="0" lang="zh-CN" altLang="en-US" sz="4000" b="1" kern="0" dirty="0">
                <a:solidFill>
                  <a:srgbClr val="000000"/>
                </a:solidFill>
                <a:ea typeface="华文隶书" panose="02010800040101010101" pitchFamily="2" charset="-122"/>
                <a:cs typeface="Times New Roman" panose="02020603050405020304" pitchFamily="18" charset="0"/>
              </a:rPr>
              <a:t>内 容 回 顾</a:t>
            </a:r>
            <a:endParaRPr kumimoji="0" lang="zh-CN" altLang="en-US" sz="4000" b="1" kern="0" dirty="0">
              <a:solidFill>
                <a:srgbClr val="000000"/>
              </a:solidFill>
              <a:latin typeface="华文隶书" panose="02010800040101010101" pitchFamily="2" charset="-122"/>
              <a:ea typeface="华文隶书" panose="02010800040101010101" pitchFamily="2" charset="-122"/>
              <a:cs typeface="Times New Roman" panose="02020603050405020304" pitchFamily="18" charset="0"/>
            </a:endParaRPr>
          </a:p>
        </p:txBody>
      </p:sp>
      <p:sp>
        <p:nvSpPr>
          <p:cNvPr id="10" name="Text Box 3"/>
          <p:cNvSpPr txBox="1">
            <a:spLocks noChangeArrowheads="1"/>
          </p:cNvSpPr>
          <p:nvPr/>
        </p:nvSpPr>
        <p:spPr bwMode="auto">
          <a:xfrm>
            <a:off x="971550" y="2205038"/>
            <a:ext cx="685958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黑体" panose="02010609060101010101" pitchFamily="49" charset="-122"/>
              </a:rPr>
              <a:t>        推论  </a:t>
            </a:r>
            <a:r>
              <a:rPr lang="zh-CN" altLang="en-US" sz="2800" b="0">
                <a:solidFill>
                  <a:srgbClr val="000000"/>
                </a:solidFill>
                <a:latin typeface="Times New Roman" panose="02020603050405020304" pitchFamily="18" charset="0"/>
                <a:ea typeface="华文新魏" panose="02010800040101010101" pitchFamily="2" charset="-122"/>
              </a:rPr>
              <a:t>设</a:t>
            </a:r>
            <a:r>
              <a:rPr lang="en-US" altLang="zh-CN" sz="2800" b="0" i="1">
                <a:solidFill>
                  <a:srgbClr val="000000"/>
                </a:solidFill>
                <a:latin typeface="Times New Roman" panose="02020603050405020304" pitchFamily="18" charset="0"/>
                <a:ea typeface="华文新魏" panose="02010800040101010101" pitchFamily="2" charset="-122"/>
              </a:rPr>
              <a:t>n</a:t>
            </a:r>
            <a:r>
              <a:rPr lang="zh-CN" altLang="en-US" sz="2800" b="0">
                <a:solidFill>
                  <a:srgbClr val="000000"/>
                </a:solidFill>
                <a:latin typeface="Times New Roman" panose="02020603050405020304" pitchFamily="18" charset="0"/>
                <a:ea typeface="华文新魏" panose="02010800040101010101" pitchFamily="2" charset="-122"/>
              </a:rPr>
              <a:t>阶方阵</a:t>
            </a:r>
            <a:r>
              <a:rPr lang="zh-CN" altLang="en-US" sz="1200" b="0">
                <a:solidFill>
                  <a:srgbClr val="000000"/>
                </a:solidFill>
                <a:latin typeface="Times New Roman" panose="02020603050405020304" pitchFamily="18" charset="0"/>
                <a:ea typeface="华文新魏" panose="02010800040101010101" pitchFamily="2" charset="-122"/>
              </a:rPr>
              <a:t> </a:t>
            </a:r>
            <a:r>
              <a:rPr lang="en-US" altLang="zh-CN" sz="2800" i="1">
                <a:solidFill>
                  <a:srgbClr val="000000"/>
                </a:solidFill>
                <a:latin typeface="Times New Roman" panose="02020603050405020304" pitchFamily="18" charset="0"/>
                <a:ea typeface="华文新魏" panose="02010800040101010101" pitchFamily="2" charset="-122"/>
              </a:rPr>
              <a:t>A</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可逆</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则</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det(</a:t>
            </a:r>
            <a:r>
              <a:rPr lang="en-US" altLang="zh-CN" sz="2800" i="1">
                <a:solidFill>
                  <a:srgbClr val="000000"/>
                </a:solidFill>
                <a:latin typeface="Times New Roman" panose="02020603050405020304" pitchFamily="18" charset="0"/>
                <a:ea typeface="华文新魏" panose="02010800040101010101" pitchFamily="2" charset="-122"/>
                <a:sym typeface="Symbol" panose="05050102010706020507" pitchFamily="18" charset="2"/>
              </a:rPr>
              <a:t>A</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i="1">
                <a:solidFill>
                  <a:srgbClr val="000000"/>
                </a:solidFill>
                <a:latin typeface="Times New Roman" panose="02020603050405020304" pitchFamily="18" charset="0"/>
                <a:ea typeface="华文新魏" panose="02010800040101010101" pitchFamily="2" charset="-122"/>
              </a:rPr>
              <a:t> </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0, </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且</a:t>
            </a:r>
          </a:p>
        </p:txBody>
      </p:sp>
      <p:graphicFrame>
        <p:nvGraphicFramePr>
          <p:cNvPr id="11" name="Object 3"/>
          <p:cNvGraphicFramePr>
            <a:graphicFrameLocks noChangeAspect="1"/>
          </p:cNvGraphicFramePr>
          <p:nvPr/>
        </p:nvGraphicFramePr>
        <p:xfrm>
          <a:off x="2684463" y="2838450"/>
          <a:ext cx="4497387" cy="990600"/>
        </p:xfrm>
        <a:graphic>
          <a:graphicData uri="http://schemas.openxmlformats.org/presentationml/2006/ole">
            <mc:AlternateContent xmlns:mc="http://schemas.openxmlformats.org/markup-compatibility/2006">
              <mc:Choice xmlns:v="urn:schemas-microsoft-com:vml" Requires="v">
                <p:oleObj spid="_x0000_s985126" name="Equation" r:id="rId4" imgW="2108200" imgH="457200" progId="Equation.DSMT4">
                  <p:embed/>
                </p:oleObj>
              </mc:Choice>
              <mc:Fallback>
                <p:oleObj name="Equation" r:id="rId4" imgW="2108200" imgH="457200" progId="Equation.DSMT4">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4463" y="2838450"/>
                        <a:ext cx="4497387" cy="9906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32018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1" end="1"/>
                                            </p:txEl>
                                          </p:spTgt>
                                        </p:tgtEl>
                                        <p:attrNameLst>
                                          <p:attrName>style.visibility</p:attrName>
                                        </p:attrNameLst>
                                      </p:cBhvr>
                                      <p:to>
                                        <p:strVal val="visible"/>
                                      </p:to>
                                    </p:set>
                                    <p:animEffect transition="in" filter="wipe(left)">
                                      <p:cBhvr>
                                        <p:cTn id="12" dur="1000"/>
                                        <p:tgtEl>
                                          <p:spTgt spid="273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left)">
                                      <p:cBhvr>
                                        <p:cTn id="17" dur="1000"/>
                                        <p:tgtEl>
                                          <p:spTgt spid="10">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Text Box 3"/>
          <p:cNvSpPr txBox="1">
            <a:spLocks noChangeArrowheads="1"/>
          </p:cNvSpPr>
          <p:nvPr/>
        </p:nvSpPr>
        <p:spPr bwMode="auto">
          <a:xfrm>
            <a:off x="971550" y="1052513"/>
            <a:ext cx="7276351" cy="1772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rPr>
              <a:t>        </a:t>
            </a:r>
            <a:r>
              <a:rPr lang="en-US" altLang="zh-CN" sz="2800" b="0" dirty="0">
                <a:solidFill>
                  <a:srgbClr val="000000"/>
                </a:solidFill>
                <a:latin typeface="Times New Roman" panose="02020603050405020304" pitchFamily="18" charset="0"/>
                <a:ea typeface="华文新魏" panose="02010800040101010101" pitchFamily="2" charset="-122"/>
              </a:rPr>
              <a:t>2. </a:t>
            </a:r>
            <a:r>
              <a:rPr lang="zh-CN" altLang="en-US" sz="2800" b="0" dirty="0">
                <a:solidFill>
                  <a:srgbClr val="000000"/>
                </a:solidFill>
                <a:latin typeface="Times New Roman" panose="02020603050405020304" pitchFamily="18" charset="0"/>
                <a:ea typeface="黑体" panose="02010609060101010101" pitchFamily="49" charset="-122"/>
              </a:rPr>
              <a:t>代数余子式</a:t>
            </a:r>
            <a:endParaRPr lang="en-US" altLang="zh-CN" sz="2800" b="0" dirty="0">
              <a:solidFill>
                <a:srgbClr val="000000"/>
              </a:solidFill>
              <a:latin typeface="Times New Roman" panose="02020603050405020304" pitchFamily="18" charset="0"/>
              <a:ea typeface="黑体" panose="02010609060101010101" pitchFamily="49" charset="-122"/>
            </a:endParaRPr>
          </a:p>
          <a:p>
            <a:pPr eaLnBrk="1" hangingPunct="1">
              <a:lnSpc>
                <a:spcPct val="13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dirty="0" err="1">
                <a:solidFill>
                  <a:srgbClr val="000000"/>
                </a:solidFill>
                <a:latin typeface="Times New Roman" panose="02020603050405020304" pitchFamily="18" charset="0"/>
                <a:ea typeface="华文新魏" panose="02010800040101010101" pitchFamily="2" charset="-122"/>
              </a:rPr>
              <a:t>A</a:t>
            </a:r>
            <a:r>
              <a:rPr lang="en-US" altLang="zh-CN" sz="2800" b="0" i="1" baseline="-25000" dirty="0" err="1">
                <a:solidFill>
                  <a:srgbClr val="000000"/>
                </a:solidFill>
                <a:latin typeface="Times New Roman" panose="02020603050405020304" pitchFamily="18" charset="0"/>
                <a:ea typeface="华文新魏" panose="02010800040101010101" pitchFamily="2" charset="-122"/>
              </a:rPr>
              <a:t>ij</a:t>
            </a:r>
            <a:r>
              <a:rPr lang="en-US" altLang="zh-CN" sz="1800" b="0" i="1" baseline="-25000" dirty="0">
                <a:solidFill>
                  <a:srgbClr val="000000"/>
                </a:solidFill>
                <a:latin typeface="Times New Roman" panose="02020603050405020304" pitchFamily="18" charset="0"/>
                <a:ea typeface="华文新魏" panose="02010800040101010101" pitchFamily="2" charset="-12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(1)</a:t>
            </a:r>
            <a:r>
              <a:rPr lang="en-US" altLang="zh-CN" sz="2800" b="0" i="1" baseline="30000" dirty="0" err="1">
                <a:solidFill>
                  <a:srgbClr val="000000"/>
                </a:solidFill>
                <a:latin typeface="Times New Roman" panose="02020603050405020304" pitchFamily="18" charset="0"/>
                <a:ea typeface="华文新魏" panose="02010800040101010101" pitchFamily="2" charset="-122"/>
                <a:sym typeface="Symbol" panose="05050102010706020507" pitchFamily="18" charset="2"/>
              </a:rPr>
              <a:t>i</a:t>
            </a:r>
            <a:r>
              <a:rPr lang="en-US" altLang="zh-CN" sz="900" b="0" i="1" baseline="3000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baseline="3000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baseline="30000" dirty="0" err="1">
                <a:solidFill>
                  <a:srgbClr val="000000"/>
                </a:solidFill>
                <a:latin typeface="Times New Roman" panose="02020603050405020304" pitchFamily="18" charset="0"/>
                <a:ea typeface="华文新魏" panose="02010800040101010101" pitchFamily="2" charset="-122"/>
                <a:sym typeface="Symbol" panose="05050102010706020507" pitchFamily="18" charset="2"/>
              </a:rPr>
              <a:t>j</a:t>
            </a:r>
            <a:r>
              <a:rPr lang="en-US" altLang="zh-CN" sz="2800" b="0" i="1" dirty="0" err="1">
                <a:solidFill>
                  <a:srgbClr val="000000"/>
                </a:solidFill>
                <a:latin typeface="Times New Roman" panose="02020603050405020304" pitchFamily="18" charset="0"/>
                <a:ea typeface="华文新魏" panose="02010800040101010101" pitchFamily="2" charset="-122"/>
              </a:rPr>
              <a:t>M</a:t>
            </a:r>
            <a:r>
              <a:rPr lang="en-US" altLang="zh-CN" sz="2800" b="0" i="1" baseline="-25000" dirty="0" err="1">
                <a:solidFill>
                  <a:srgbClr val="000000"/>
                </a:solidFill>
                <a:latin typeface="Times New Roman" panose="02020603050405020304" pitchFamily="18" charset="0"/>
                <a:ea typeface="华文新魏" panose="02010800040101010101" pitchFamily="2" charset="-122"/>
              </a:rPr>
              <a:t>ij</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p>
          <a:p>
            <a:pPr eaLnBrk="1" hangingPunct="1">
              <a:lnSpc>
                <a:spcPct val="13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与余子式一样这是一个相对于行列式的概念</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p>
        </p:txBody>
      </p:sp>
      <p:graphicFrame>
        <p:nvGraphicFramePr>
          <p:cNvPr id="6" name="Object 3"/>
          <p:cNvGraphicFramePr>
            <a:graphicFrameLocks noChangeAspect="1"/>
          </p:cNvGraphicFramePr>
          <p:nvPr>
            <p:extLst>
              <p:ext uri="{D42A27DB-BD31-4B8C-83A1-F6EECF244321}">
                <p14:modId xmlns:p14="http://schemas.microsoft.com/office/powerpoint/2010/main" val="4084028222"/>
              </p:ext>
            </p:extLst>
          </p:nvPr>
        </p:nvGraphicFramePr>
        <p:xfrm>
          <a:off x="2762250" y="3356990"/>
          <a:ext cx="3841750" cy="2173288"/>
        </p:xfrm>
        <a:graphic>
          <a:graphicData uri="http://schemas.openxmlformats.org/presentationml/2006/ole">
            <mc:AlternateContent xmlns:mc="http://schemas.openxmlformats.org/markup-compatibility/2006">
              <mc:Choice xmlns:v="urn:schemas-microsoft-com:vml" Requires="v">
                <p:oleObj spid="_x0000_s986186" name="Equation" r:id="rId4" imgW="1803400" imgH="1003300" progId="Equation.DSMT4">
                  <p:embed/>
                </p:oleObj>
              </mc:Choice>
              <mc:Fallback>
                <p:oleObj name="Equation" r:id="rId4" imgW="1803400" imgH="1003300" progId="Equation.DSMT4">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250" y="3356990"/>
                        <a:ext cx="3841750" cy="2173288"/>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9" name="Rectangle 2"/>
          <p:cNvSpPr txBox="1">
            <a:spLocks noChangeArrowheads="1"/>
          </p:cNvSpPr>
          <p:nvPr/>
        </p:nvSpPr>
        <p:spPr bwMode="auto">
          <a:xfrm>
            <a:off x="2887663" y="185738"/>
            <a:ext cx="26209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a:lstStyle>
          <a:p>
            <a:pPr eaLnBrk="1" hangingPunct="1">
              <a:defRPr/>
            </a:pPr>
            <a:r>
              <a:rPr kumimoji="0" lang="zh-CN" altLang="en-US" sz="4000" b="1" kern="0" dirty="0">
                <a:solidFill>
                  <a:srgbClr val="000000"/>
                </a:solidFill>
                <a:ea typeface="华文隶书" panose="02010800040101010101" pitchFamily="2" charset="-122"/>
                <a:cs typeface="Times New Roman" panose="02020603050405020304" pitchFamily="18" charset="0"/>
              </a:rPr>
              <a:t>内 容 回 顾</a:t>
            </a:r>
            <a:endParaRPr kumimoji="0" lang="zh-CN" altLang="en-US" sz="4000" b="1" kern="0" dirty="0">
              <a:solidFill>
                <a:srgbClr val="000000"/>
              </a:solidFill>
              <a:latin typeface="华文隶书" panose="02010800040101010101" pitchFamily="2" charset="-122"/>
              <a:ea typeface="华文隶书" panose="02010800040101010101" pitchFamily="2" charset="-122"/>
              <a:cs typeface="Times New Roman" panose="02020603050405020304" pitchFamily="18" charset="0"/>
            </a:endParaRPr>
          </a:p>
        </p:txBody>
      </p:sp>
      <p:sp>
        <p:nvSpPr>
          <p:cNvPr id="7" name="Text Box 3"/>
          <p:cNvSpPr txBox="1">
            <a:spLocks noChangeArrowheads="1"/>
          </p:cNvSpPr>
          <p:nvPr/>
        </p:nvSpPr>
        <p:spPr bwMode="auto">
          <a:xfrm>
            <a:off x="971550" y="2781300"/>
            <a:ext cx="2698750"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rPr>
              <a:t>        </a:t>
            </a:r>
            <a:r>
              <a:rPr lang="en-US" altLang="zh-CN" sz="2800" b="0" dirty="0">
                <a:solidFill>
                  <a:srgbClr val="000000"/>
                </a:solidFill>
                <a:latin typeface="Times New Roman" panose="02020603050405020304" pitchFamily="18" charset="0"/>
                <a:ea typeface="华文新魏" panose="02010800040101010101" pitchFamily="2" charset="-122"/>
              </a:rPr>
              <a:t>3. </a:t>
            </a:r>
            <a:r>
              <a:rPr lang="zh-CN" altLang="en-US" sz="2800" b="0" dirty="0">
                <a:solidFill>
                  <a:srgbClr val="000000"/>
                </a:solidFill>
                <a:latin typeface="Times New Roman" panose="02020603050405020304" pitchFamily="18" charset="0"/>
                <a:ea typeface="黑体" panose="02010609060101010101" pitchFamily="49" charset="-122"/>
              </a:rPr>
              <a:t>伴随矩阵</a:t>
            </a:r>
            <a:endPar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endParaRPr>
          </a:p>
        </p:txBody>
      </p:sp>
      <p:sp>
        <p:nvSpPr>
          <p:cNvPr id="8" name="Text Box 3"/>
          <p:cNvSpPr txBox="1">
            <a:spLocks noChangeArrowheads="1"/>
          </p:cNvSpPr>
          <p:nvPr/>
        </p:nvSpPr>
        <p:spPr bwMode="auto">
          <a:xfrm>
            <a:off x="971550" y="5517290"/>
            <a:ext cx="54752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黑体" panose="02010609060101010101" pitchFamily="49" charset="-122"/>
              </a:rPr>
              <a:t>引理</a:t>
            </a:r>
            <a:r>
              <a:rPr lang="en-US" altLang="zh-CN" sz="2800" b="0" dirty="0">
                <a:solidFill>
                  <a:schemeClr val="tx1"/>
                </a:solidFill>
                <a:latin typeface="Times New Roman" panose="02020603050405020304" pitchFamily="18" charset="0"/>
                <a:ea typeface="黑体" panose="02010609060101010101" pitchFamily="49" charset="-122"/>
              </a:rPr>
              <a:t>3.4.1</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设矩阵</a:t>
            </a:r>
            <a:r>
              <a:rPr lang="zh-CN" altLang="en-US" sz="1200" b="0" dirty="0">
                <a:solidFill>
                  <a:schemeClr val="tx1"/>
                </a:solidFill>
                <a:latin typeface="Times New Roman" panose="02020603050405020304" pitchFamily="18" charset="0"/>
                <a:ea typeface="华文新魏" panose="02010800040101010101" pitchFamily="2" charset="-122"/>
              </a:rPr>
              <a:t> </a:t>
            </a:r>
            <a:r>
              <a:rPr lang="en-US" altLang="zh-CN" sz="2800" i="1" dirty="0">
                <a:solidFill>
                  <a:schemeClr val="tx1"/>
                </a:solidFill>
                <a:latin typeface="Times New Roman" panose="02020603050405020304" pitchFamily="18" charset="0"/>
                <a:ea typeface="华文新魏" panose="02010800040101010101" pitchFamily="2" charset="-122"/>
              </a:rPr>
              <a:t>A</a:t>
            </a:r>
            <a:r>
              <a:rPr lang="en-US" altLang="zh-CN" sz="1200" i="1" dirty="0">
                <a:solidFill>
                  <a:schemeClr val="tx1"/>
                </a:solidFill>
                <a:latin typeface="Times New Roman" panose="02020603050405020304" pitchFamily="18" charset="0"/>
                <a:ea typeface="华文新魏" panose="02010800040101010101" pitchFamily="2" charset="-12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i="1" dirty="0" err="1">
                <a:solidFill>
                  <a:schemeClr val="tx1"/>
                </a:solidFill>
                <a:latin typeface="Times New Roman" panose="02020603050405020304" pitchFamily="18" charset="0"/>
                <a:ea typeface="华文新魏" panose="02010800040101010101" pitchFamily="2" charset="-122"/>
              </a:rPr>
              <a:t>a</a:t>
            </a:r>
            <a:r>
              <a:rPr lang="en-US" altLang="zh-CN" sz="2800" b="0" i="1" baseline="-25000" dirty="0" err="1">
                <a:solidFill>
                  <a:schemeClr val="tx1"/>
                </a:solidFill>
                <a:latin typeface="Times New Roman" panose="02020603050405020304" pitchFamily="18" charset="0"/>
                <a:ea typeface="华文新魏" panose="02010800040101010101" pitchFamily="2" charset="-122"/>
              </a:rPr>
              <a:t>ij</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i="1" baseline="-25000" dirty="0" err="1">
                <a:solidFill>
                  <a:schemeClr val="tx1"/>
                </a:solidFill>
                <a:latin typeface="Times New Roman" panose="02020603050405020304" pitchFamily="18" charset="0"/>
                <a:ea typeface="华文新魏" panose="02010800040101010101" pitchFamily="2" charset="-122"/>
                <a:sym typeface="Symbol" panose="05050102010706020507" pitchFamily="18" charset="2"/>
              </a:rPr>
              <a:t>n</a:t>
            </a:r>
            <a:r>
              <a:rPr lang="en-US" altLang="zh-CN" sz="2800" b="0" baseline="-25000" dirty="0" err="1">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i="1" baseline="-25000" dirty="0" err="1">
                <a:solidFill>
                  <a:schemeClr val="tx1"/>
                </a:solidFill>
                <a:latin typeface="Times New Roman" panose="02020603050405020304" pitchFamily="18" charset="0"/>
                <a:ea typeface="华文新魏" panose="02010800040101010101" pitchFamily="2" charset="-122"/>
                <a:sym typeface="Symbol" panose="05050102010706020507" pitchFamily="18" charset="2"/>
              </a:rPr>
              <a:t>n</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则</a:t>
            </a:r>
            <a:endParaRPr lang="zh-CN" altLang="en-US" sz="2800" b="0" dirty="0">
              <a:solidFill>
                <a:schemeClr val="tx1"/>
              </a:solidFill>
              <a:latin typeface="Times New Roman" panose="02020603050405020304" pitchFamily="18" charset="0"/>
              <a:ea typeface="华文新魏" panose="02010800040101010101" pitchFamily="2" charset="-122"/>
            </a:endParaRPr>
          </a:p>
        </p:txBody>
      </p:sp>
      <p:graphicFrame>
        <p:nvGraphicFramePr>
          <p:cNvPr id="10" name="Object 3"/>
          <p:cNvGraphicFramePr>
            <a:graphicFrameLocks noChangeAspect="1"/>
          </p:cNvGraphicFramePr>
          <p:nvPr>
            <p:extLst>
              <p:ext uri="{D42A27DB-BD31-4B8C-83A1-F6EECF244321}">
                <p14:modId xmlns:p14="http://schemas.microsoft.com/office/powerpoint/2010/main" val="1486721957"/>
              </p:ext>
            </p:extLst>
          </p:nvPr>
        </p:nvGraphicFramePr>
        <p:xfrm>
          <a:off x="3136900" y="6218965"/>
          <a:ext cx="3248025" cy="522287"/>
        </p:xfrm>
        <a:graphic>
          <a:graphicData uri="http://schemas.openxmlformats.org/presentationml/2006/ole">
            <mc:AlternateContent xmlns:mc="http://schemas.openxmlformats.org/markup-compatibility/2006">
              <mc:Choice xmlns:v="urn:schemas-microsoft-com:vml" Requires="v">
                <p:oleObj spid="_x0000_s986187" name="Equation" r:id="rId6" imgW="1524000" imgH="241300" progId="Equation.DSMT4">
                  <p:embed/>
                </p:oleObj>
              </mc:Choice>
              <mc:Fallback>
                <p:oleObj name="Equation" r:id="rId6" imgW="1524000" imgH="241300" progId="Equation.DSMT4">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6900" y="6218965"/>
                        <a:ext cx="3248025" cy="52228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900789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1" end="1"/>
                                            </p:txEl>
                                          </p:spTgt>
                                        </p:tgtEl>
                                        <p:attrNameLst>
                                          <p:attrName>style.visibility</p:attrName>
                                        </p:attrNameLst>
                                      </p:cBhvr>
                                      <p:to>
                                        <p:strVal val="visible"/>
                                      </p:to>
                                    </p:set>
                                    <p:animEffect transition="in" filter="wipe(left)">
                                      <p:cBhvr>
                                        <p:cTn id="12" dur="1000"/>
                                        <p:tgtEl>
                                          <p:spTgt spid="273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2" end="2"/>
                                            </p:txEl>
                                          </p:spTgt>
                                        </p:tgtEl>
                                        <p:attrNameLst>
                                          <p:attrName>style.visibility</p:attrName>
                                        </p:attrNameLst>
                                      </p:cBhvr>
                                      <p:to>
                                        <p:strVal val="visible"/>
                                      </p:to>
                                    </p:set>
                                    <p:animEffect transition="in" filter="wipe(left)">
                                      <p:cBhvr>
                                        <p:cTn id="17" dur="1000"/>
                                        <p:tgtEl>
                                          <p:spTgt spid="2734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10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wipe(left)">
                                      <p:cBhvr>
                                        <p:cTn id="32" dur="1000"/>
                                        <p:tgtEl>
                                          <p:spTgt spid="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3.1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行列式的定义</a:t>
            </a:r>
          </a:p>
        </p:txBody>
      </p:sp>
      <p:graphicFrame>
        <p:nvGraphicFramePr>
          <p:cNvPr id="2" name="Object 3"/>
          <p:cNvGraphicFramePr>
            <a:graphicFrameLocks noChangeAspect="1"/>
          </p:cNvGraphicFramePr>
          <p:nvPr>
            <p:extLst>
              <p:ext uri="{D42A27DB-BD31-4B8C-83A1-F6EECF244321}">
                <p14:modId xmlns:p14="http://schemas.microsoft.com/office/powerpoint/2010/main" val="248066189"/>
              </p:ext>
            </p:extLst>
          </p:nvPr>
        </p:nvGraphicFramePr>
        <p:xfrm>
          <a:off x="2361212" y="1196690"/>
          <a:ext cx="2082800" cy="1624012"/>
        </p:xfrm>
        <a:graphic>
          <a:graphicData uri="http://schemas.openxmlformats.org/presentationml/2006/ole">
            <mc:AlternateContent xmlns:mc="http://schemas.openxmlformats.org/markup-compatibility/2006">
              <mc:Choice xmlns:v="urn:schemas-microsoft-com:vml" Requires="v">
                <p:oleObj spid="_x0000_s463544" name="Equation" r:id="rId4" imgW="977900" imgH="749300" progId="Equation.DSMT4">
                  <p:embed/>
                </p:oleObj>
              </mc:Choice>
              <mc:Fallback>
                <p:oleObj name="Equation" r:id="rId4" imgW="977900" imgH="749300" progId="Equation.DSMT4">
                  <p:embed/>
                  <p:pic>
                    <p:nvPicPr>
                      <p:cNvPr id="0" name="Picture 2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1212" y="1196690"/>
                        <a:ext cx="2082800" cy="16240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3849675614"/>
              </p:ext>
            </p:extLst>
          </p:nvPr>
        </p:nvGraphicFramePr>
        <p:xfrm>
          <a:off x="1763610" y="3068950"/>
          <a:ext cx="2268537" cy="1100137"/>
        </p:xfrm>
        <a:graphic>
          <a:graphicData uri="http://schemas.openxmlformats.org/presentationml/2006/ole">
            <mc:AlternateContent xmlns:mc="http://schemas.openxmlformats.org/markup-compatibility/2006">
              <mc:Choice xmlns:v="urn:schemas-microsoft-com:vml" Requires="v">
                <p:oleObj spid="_x0000_s463545" name="Equation" r:id="rId6" imgW="1066800" imgH="508000" progId="Equation.DSMT4">
                  <p:embed/>
                </p:oleObj>
              </mc:Choice>
              <mc:Fallback>
                <p:oleObj name="Equation" r:id="rId6" imgW="1066800" imgH="508000" progId="Equation.DSMT4">
                  <p:embed/>
                  <p:pic>
                    <p:nvPicPr>
                      <p:cNvPr id="0" name="Picture 2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610" y="3068950"/>
                        <a:ext cx="2268537" cy="110013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17317635"/>
              </p:ext>
            </p:extLst>
          </p:nvPr>
        </p:nvGraphicFramePr>
        <p:xfrm>
          <a:off x="1763610" y="4273133"/>
          <a:ext cx="2268537" cy="1100137"/>
        </p:xfrm>
        <a:graphic>
          <a:graphicData uri="http://schemas.openxmlformats.org/presentationml/2006/ole">
            <mc:AlternateContent xmlns:mc="http://schemas.openxmlformats.org/markup-compatibility/2006">
              <mc:Choice xmlns:v="urn:schemas-microsoft-com:vml" Requires="v">
                <p:oleObj spid="_x0000_s463546" name="Equation" r:id="rId8" imgW="1066800" imgH="508000" progId="Equation.DSMT4">
                  <p:embed/>
                </p:oleObj>
              </mc:Choice>
              <mc:Fallback>
                <p:oleObj name="Equation" r:id="rId8" imgW="1066800" imgH="508000" progId="Equation.DSMT4">
                  <p:embed/>
                  <p:pic>
                    <p:nvPicPr>
                      <p:cNvPr id="0" name="Picture 2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3610" y="4273133"/>
                        <a:ext cx="2268537" cy="110013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1648516563"/>
              </p:ext>
            </p:extLst>
          </p:nvPr>
        </p:nvGraphicFramePr>
        <p:xfrm>
          <a:off x="1763610" y="5497303"/>
          <a:ext cx="2268537" cy="1100137"/>
        </p:xfrm>
        <a:graphic>
          <a:graphicData uri="http://schemas.openxmlformats.org/presentationml/2006/ole">
            <mc:AlternateContent xmlns:mc="http://schemas.openxmlformats.org/markup-compatibility/2006">
              <mc:Choice xmlns:v="urn:schemas-microsoft-com:vml" Requires="v">
                <p:oleObj spid="_x0000_s463547" name="Equation" r:id="rId10" imgW="1066800" imgH="508000" progId="Equation.DSMT4">
                  <p:embed/>
                </p:oleObj>
              </mc:Choice>
              <mc:Fallback>
                <p:oleObj name="Equation" r:id="rId10" imgW="1066800" imgH="508000" progId="Equation.DSMT4">
                  <p:embed/>
                  <p:pic>
                    <p:nvPicPr>
                      <p:cNvPr id="0" name="Picture 25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63610" y="5497303"/>
                        <a:ext cx="2268537" cy="110013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9" name="Object 3"/>
          <p:cNvGraphicFramePr>
            <a:graphicFrameLocks noChangeAspect="1"/>
          </p:cNvGraphicFramePr>
          <p:nvPr>
            <p:extLst>
              <p:ext uri="{D42A27DB-BD31-4B8C-83A1-F6EECF244321}">
                <p14:modId xmlns:p14="http://schemas.microsoft.com/office/powerpoint/2010/main" val="3921995768"/>
              </p:ext>
            </p:extLst>
          </p:nvPr>
        </p:nvGraphicFramePr>
        <p:xfrm>
          <a:off x="3995920" y="3367348"/>
          <a:ext cx="2244725" cy="493712"/>
        </p:xfrm>
        <a:graphic>
          <a:graphicData uri="http://schemas.openxmlformats.org/presentationml/2006/ole">
            <mc:AlternateContent xmlns:mc="http://schemas.openxmlformats.org/markup-compatibility/2006">
              <mc:Choice xmlns:v="urn:schemas-microsoft-com:vml" Requires="v">
                <p:oleObj spid="_x0000_s463548" name="Equation" r:id="rId12" imgW="1054100" imgH="228600" progId="Equation.DSMT4">
                  <p:embed/>
                </p:oleObj>
              </mc:Choice>
              <mc:Fallback>
                <p:oleObj name="Equation" r:id="rId12" imgW="1054100" imgH="228600" progId="Equation.DSMT4">
                  <p:embed/>
                  <p:pic>
                    <p:nvPicPr>
                      <p:cNvPr id="0" name="Picture 25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95920" y="3367348"/>
                        <a:ext cx="2244725" cy="4937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0" name="Object 3"/>
          <p:cNvGraphicFramePr>
            <a:graphicFrameLocks noChangeAspect="1"/>
          </p:cNvGraphicFramePr>
          <p:nvPr>
            <p:extLst>
              <p:ext uri="{D42A27DB-BD31-4B8C-83A1-F6EECF244321}">
                <p14:modId xmlns:p14="http://schemas.microsoft.com/office/powerpoint/2010/main" val="2827302557"/>
              </p:ext>
            </p:extLst>
          </p:nvPr>
        </p:nvGraphicFramePr>
        <p:xfrm>
          <a:off x="3995920" y="4581525"/>
          <a:ext cx="2217737" cy="493713"/>
        </p:xfrm>
        <a:graphic>
          <a:graphicData uri="http://schemas.openxmlformats.org/presentationml/2006/ole">
            <mc:AlternateContent xmlns:mc="http://schemas.openxmlformats.org/markup-compatibility/2006">
              <mc:Choice xmlns:v="urn:schemas-microsoft-com:vml" Requires="v">
                <p:oleObj spid="_x0000_s463549" name="Equation" r:id="rId14" imgW="1040948" imgH="228501" progId="Equation.DSMT4">
                  <p:embed/>
                </p:oleObj>
              </mc:Choice>
              <mc:Fallback>
                <p:oleObj name="Equation" r:id="rId14" imgW="1040948" imgH="228501" progId="Equation.DSMT4">
                  <p:embed/>
                  <p:pic>
                    <p:nvPicPr>
                      <p:cNvPr id="0" name="Picture 25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95920" y="4581525"/>
                        <a:ext cx="2217737" cy="4937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1" name="Object 3"/>
          <p:cNvGraphicFramePr>
            <a:graphicFrameLocks noChangeAspect="1"/>
          </p:cNvGraphicFramePr>
          <p:nvPr>
            <p:extLst>
              <p:ext uri="{D42A27DB-BD31-4B8C-83A1-F6EECF244321}">
                <p14:modId xmlns:p14="http://schemas.microsoft.com/office/powerpoint/2010/main" val="3993951834"/>
              </p:ext>
            </p:extLst>
          </p:nvPr>
        </p:nvGraphicFramePr>
        <p:xfrm>
          <a:off x="3983505" y="5805330"/>
          <a:ext cx="2244725" cy="493712"/>
        </p:xfrm>
        <a:graphic>
          <a:graphicData uri="http://schemas.openxmlformats.org/presentationml/2006/ole">
            <mc:AlternateContent xmlns:mc="http://schemas.openxmlformats.org/markup-compatibility/2006">
              <mc:Choice xmlns:v="urn:schemas-microsoft-com:vml" Requires="v">
                <p:oleObj spid="_x0000_s463550" name="Equation" r:id="rId16" imgW="1054100" imgH="228600" progId="Equation.DSMT4">
                  <p:embed/>
                </p:oleObj>
              </mc:Choice>
              <mc:Fallback>
                <p:oleObj name="Equation" r:id="rId16" imgW="1054100" imgH="228600" progId="Equation.DSMT4">
                  <p:embed/>
                  <p:pic>
                    <p:nvPicPr>
                      <p:cNvPr id="0" name="Picture 26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83505" y="5805330"/>
                        <a:ext cx="2244725" cy="4937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2" name="Object 9"/>
          <p:cNvGraphicFramePr>
            <a:graphicFrameLocks noChangeAspect="1"/>
          </p:cNvGraphicFramePr>
          <p:nvPr>
            <p:extLst>
              <p:ext uri="{D42A27DB-BD31-4B8C-83A1-F6EECF244321}">
                <p14:modId xmlns:p14="http://schemas.microsoft.com/office/powerpoint/2010/main" val="1255498027"/>
              </p:ext>
            </p:extLst>
          </p:nvPr>
        </p:nvGraphicFramePr>
        <p:xfrm>
          <a:off x="2447970" y="1196690"/>
          <a:ext cx="1908000" cy="518742"/>
        </p:xfrm>
        <a:graphic>
          <a:graphicData uri="http://schemas.openxmlformats.org/presentationml/2006/ole">
            <mc:AlternateContent xmlns:mc="http://schemas.openxmlformats.org/markup-compatibility/2006">
              <mc:Choice xmlns:v="urn:schemas-microsoft-com:vml" Requires="v">
                <p:oleObj spid="_x0000_s463551" name="Equation" r:id="rId18" imgW="1943100" imgH="228600" progId="Equation.DSMT4">
                  <p:embed/>
                </p:oleObj>
              </mc:Choice>
              <mc:Fallback>
                <p:oleObj name="Equation" r:id="rId18" imgW="1943100" imgH="228600" progId="Equation.DSMT4">
                  <p:embed/>
                  <p:pic>
                    <p:nvPicPr>
                      <p:cNvPr id="0" name="Picture 26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47970" y="1196690"/>
                        <a:ext cx="1908000" cy="518742"/>
                      </a:xfrm>
                      <a:prstGeom prst="rect">
                        <a:avLst/>
                      </a:prstGeom>
                      <a:solidFill>
                        <a:schemeClr val="accent1"/>
                      </a:solidFill>
                    </p:spPr>
                  </p:pic>
                </p:oleObj>
              </mc:Fallback>
            </mc:AlternateContent>
          </a:graphicData>
        </a:graphic>
      </p:graphicFrame>
      <p:graphicFrame>
        <p:nvGraphicFramePr>
          <p:cNvPr id="13" name="Object 10"/>
          <p:cNvGraphicFramePr>
            <a:graphicFrameLocks noChangeAspect="1"/>
          </p:cNvGraphicFramePr>
          <p:nvPr>
            <p:extLst>
              <p:ext uri="{D42A27DB-BD31-4B8C-83A1-F6EECF244321}">
                <p14:modId xmlns:p14="http://schemas.microsoft.com/office/powerpoint/2010/main" val="289153103"/>
              </p:ext>
            </p:extLst>
          </p:nvPr>
        </p:nvGraphicFramePr>
        <p:xfrm>
          <a:off x="2411700" y="1236664"/>
          <a:ext cx="647700" cy="1584038"/>
        </p:xfrm>
        <a:graphic>
          <a:graphicData uri="http://schemas.openxmlformats.org/presentationml/2006/ole">
            <mc:AlternateContent xmlns:mc="http://schemas.openxmlformats.org/markup-compatibility/2006">
              <mc:Choice xmlns:v="urn:schemas-microsoft-com:vml" Requires="v">
                <p:oleObj spid="_x0000_s463552" name="Equation" r:id="rId20" imgW="1943100" imgH="228600" progId="Equation.DSMT4">
                  <p:embed/>
                </p:oleObj>
              </mc:Choice>
              <mc:Fallback>
                <p:oleObj name="Equation" r:id="rId20" imgW="1943100" imgH="228600" progId="Equation.DSMT4">
                  <p:embed/>
                  <p:pic>
                    <p:nvPicPr>
                      <p:cNvPr id="0" name="Picture 26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11700" y="1236664"/>
                        <a:ext cx="647700" cy="1584038"/>
                      </a:xfrm>
                      <a:prstGeom prst="rect">
                        <a:avLst/>
                      </a:prstGeom>
                      <a:solidFill>
                        <a:schemeClr val="accent1"/>
                      </a:solidFill>
                    </p:spPr>
                  </p:pic>
                </p:oleObj>
              </mc:Fallback>
            </mc:AlternateContent>
          </a:graphicData>
        </a:graphic>
      </p:graphicFrame>
      <p:graphicFrame>
        <p:nvGraphicFramePr>
          <p:cNvPr id="14" name="Object 9"/>
          <p:cNvGraphicFramePr>
            <a:graphicFrameLocks noChangeAspect="1"/>
          </p:cNvGraphicFramePr>
          <p:nvPr>
            <p:extLst>
              <p:ext uri="{D42A27DB-BD31-4B8C-83A1-F6EECF244321}">
                <p14:modId xmlns:p14="http://schemas.microsoft.com/office/powerpoint/2010/main" val="2455528929"/>
              </p:ext>
            </p:extLst>
          </p:nvPr>
        </p:nvGraphicFramePr>
        <p:xfrm>
          <a:off x="2447970" y="1196690"/>
          <a:ext cx="1908000" cy="518742"/>
        </p:xfrm>
        <a:graphic>
          <a:graphicData uri="http://schemas.openxmlformats.org/presentationml/2006/ole">
            <mc:AlternateContent xmlns:mc="http://schemas.openxmlformats.org/markup-compatibility/2006">
              <mc:Choice xmlns:v="urn:schemas-microsoft-com:vml" Requires="v">
                <p:oleObj spid="_x0000_s463553" name="Equation" r:id="rId21" imgW="1943100" imgH="228600" progId="Equation.DSMT4">
                  <p:embed/>
                </p:oleObj>
              </mc:Choice>
              <mc:Fallback>
                <p:oleObj name="Equation" r:id="rId21" imgW="1943100" imgH="228600" progId="Equation.DSMT4">
                  <p:embed/>
                  <p:pic>
                    <p:nvPicPr>
                      <p:cNvPr id="0" name="Picture 26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47970" y="1196690"/>
                        <a:ext cx="1908000" cy="518742"/>
                      </a:xfrm>
                      <a:prstGeom prst="rect">
                        <a:avLst/>
                      </a:prstGeom>
                      <a:solidFill>
                        <a:schemeClr val="accent1"/>
                      </a:solidFill>
                    </p:spPr>
                  </p:pic>
                </p:oleObj>
              </mc:Fallback>
            </mc:AlternateContent>
          </a:graphicData>
        </a:graphic>
      </p:graphicFrame>
      <p:graphicFrame>
        <p:nvGraphicFramePr>
          <p:cNvPr id="15" name="Object 10"/>
          <p:cNvGraphicFramePr>
            <a:graphicFrameLocks noChangeAspect="1"/>
          </p:cNvGraphicFramePr>
          <p:nvPr>
            <p:extLst>
              <p:ext uri="{D42A27DB-BD31-4B8C-83A1-F6EECF244321}">
                <p14:modId xmlns:p14="http://schemas.microsoft.com/office/powerpoint/2010/main" val="1976785424"/>
              </p:ext>
            </p:extLst>
          </p:nvPr>
        </p:nvGraphicFramePr>
        <p:xfrm>
          <a:off x="3132190" y="1236664"/>
          <a:ext cx="647700" cy="1584038"/>
        </p:xfrm>
        <a:graphic>
          <a:graphicData uri="http://schemas.openxmlformats.org/presentationml/2006/ole">
            <mc:AlternateContent xmlns:mc="http://schemas.openxmlformats.org/markup-compatibility/2006">
              <mc:Choice xmlns:v="urn:schemas-microsoft-com:vml" Requires="v">
                <p:oleObj spid="_x0000_s463554" name="Equation" r:id="rId22" imgW="1943100" imgH="228600" progId="Equation.DSMT4">
                  <p:embed/>
                </p:oleObj>
              </mc:Choice>
              <mc:Fallback>
                <p:oleObj name="Equation" r:id="rId22" imgW="1943100" imgH="228600" progId="Equation.DSMT4">
                  <p:embed/>
                  <p:pic>
                    <p:nvPicPr>
                      <p:cNvPr id="0" name="Picture 26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32190" y="1236664"/>
                        <a:ext cx="647700" cy="1584038"/>
                      </a:xfrm>
                      <a:prstGeom prst="rect">
                        <a:avLst/>
                      </a:prstGeom>
                      <a:solidFill>
                        <a:schemeClr val="accent1"/>
                      </a:solidFill>
                    </p:spPr>
                  </p:pic>
                </p:oleObj>
              </mc:Fallback>
            </mc:AlternateContent>
          </a:graphicData>
        </a:graphic>
      </p:graphicFrame>
      <p:graphicFrame>
        <p:nvGraphicFramePr>
          <p:cNvPr id="16" name="Object 9"/>
          <p:cNvGraphicFramePr>
            <a:graphicFrameLocks noChangeAspect="1"/>
          </p:cNvGraphicFramePr>
          <p:nvPr>
            <p:extLst>
              <p:ext uri="{D42A27DB-BD31-4B8C-83A1-F6EECF244321}">
                <p14:modId xmlns:p14="http://schemas.microsoft.com/office/powerpoint/2010/main" val="1516146279"/>
              </p:ext>
            </p:extLst>
          </p:nvPr>
        </p:nvGraphicFramePr>
        <p:xfrm>
          <a:off x="2447970" y="1196690"/>
          <a:ext cx="1908000" cy="518742"/>
        </p:xfrm>
        <a:graphic>
          <a:graphicData uri="http://schemas.openxmlformats.org/presentationml/2006/ole">
            <mc:AlternateContent xmlns:mc="http://schemas.openxmlformats.org/markup-compatibility/2006">
              <mc:Choice xmlns:v="urn:schemas-microsoft-com:vml" Requires="v">
                <p:oleObj spid="_x0000_s463555" name="Equation" r:id="rId23" imgW="1943100" imgH="228600" progId="Equation.DSMT4">
                  <p:embed/>
                </p:oleObj>
              </mc:Choice>
              <mc:Fallback>
                <p:oleObj name="Equation" r:id="rId23" imgW="1943100" imgH="228600" progId="Equation.DSMT4">
                  <p:embed/>
                  <p:pic>
                    <p:nvPicPr>
                      <p:cNvPr id="0" name="Picture 26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47970" y="1196690"/>
                        <a:ext cx="1908000" cy="518742"/>
                      </a:xfrm>
                      <a:prstGeom prst="rect">
                        <a:avLst/>
                      </a:prstGeom>
                      <a:solidFill>
                        <a:schemeClr val="accent1"/>
                      </a:solidFill>
                    </p:spPr>
                  </p:pic>
                </p:oleObj>
              </mc:Fallback>
            </mc:AlternateContent>
          </a:graphicData>
        </a:graphic>
      </p:graphicFrame>
      <p:graphicFrame>
        <p:nvGraphicFramePr>
          <p:cNvPr id="17" name="Object 10"/>
          <p:cNvGraphicFramePr>
            <a:graphicFrameLocks noChangeAspect="1"/>
          </p:cNvGraphicFramePr>
          <p:nvPr>
            <p:extLst>
              <p:ext uri="{D42A27DB-BD31-4B8C-83A1-F6EECF244321}">
                <p14:modId xmlns:p14="http://schemas.microsoft.com/office/powerpoint/2010/main" val="3952478176"/>
              </p:ext>
            </p:extLst>
          </p:nvPr>
        </p:nvGraphicFramePr>
        <p:xfrm>
          <a:off x="3708270" y="1236664"/>
          <a:ext cx="647700" cy="1584038"/>
        </p:xfrm>
        <a:graphic>
          <a:graphicData uri="http://schemas.openxmlformats.org/presentationml/2006/ole">
            <mc:AlternateContent xmlns:mc="http://schemas.openxmlformats.org/markup-compatibility/2006">
              <mc:Choice xmlns:v="urn:schemas-microsoft-com:vml" Requires="v">
                <p:oleObj spid="_x0000_s463556" name="Equation" r:id="rId24" imgW="1943100" imgH="228600" progId="Equation.DSMT4">
                  <p:embed/>
                </p:oleObj>
              </mc:Choice>
              <mc:Fallback>
                <p:oleObj name="Equation" r:id="rId24" imgW="1943100" imgH="228600" progId="Equation.DSMT4">
                  <p:embed/>
                  <p:pic>
                    <p:nvPicPr>
                      <p:cNvPr id="0" name="Picture 26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08270" y="1236664"/>
                        <a:ext cx="647700" cy="1584038"/>
                      </a:xfrm>
                      <a:prstGeom prst="rect">
                        <a:avLst/>
                      </a:prstGeom>
                      <a:solidFill>
                        <a:schemeClr val="accent1"/>
                      </a:solidFill>
                    </p:spPr>
                  </p:pic>
                </p:oleObj>
              </mc:Fallback>
            </mc:AlternateContent>
          </a:graphicData>
        </a:graphic>
      </p:graphicFrame>
    </p:spTree>
    <p:extLst>
      <p:ext uri="{BB962C8B-B14F-4D97-AF65-F5344CB8AC3E}">
        <p14:creationId xmlns:p14="http://schemas.microsoft.com/office/powerpoint/2010/main" val="4138215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14"/>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15"/>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wipe(left)">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down)">
                                      <p:cBhvr>
                                        <p:cTn id="63" dur="500"/>
                                        <p:tgtEl>
                                          <p:spTgt spid="1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wipe(left)">
                                      <p:cBhvr>
                                        <p:cTn id="68" dur="500"/>
                                        <p:tgtEl>
                                          <p:spTgt spid="8"/>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1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17"/>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wipe(left)">
                                      <p:cBhvr>
                                        <p:cTn id="81" dur="500"/>
                                        <p:tgtEl>
                                          <p:spTgt spid="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wipe(left)">
                                      <p:cBhvr>
                                        <p:cTn id="86" dur="500"/>
                                        <p:tgtEl>
                                          <p:spTgt spid="1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wipe(left)">
                                      <p:cBhvr>
                                        <p:cTn id="9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Text Box 3"/>
          <p:cNvSpPr txBox="1">
            <a:spLocks noChangeArrowheads="1"/>
          </p:cNvSpPr>
          <p:nvPr/>
        </p:nvSpPr>
        <p:spPr bwMode="auto">
          <a:xfrm>
            <a:off x="971550" y="1628750"/>
            <a:ext cx="6770688"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黑体" panose="02010609060101010101" pitchFamily="49" charset="-122"/>
              </a:rPr>
              <a:t>定理</a:t>
            </a:r>
            <a:r>
              <a:rPr lang="en-US" altLang="zh-CN" sz="2800" b="0" dirty="0">
                <a:solidFill>
                  <a:schemeClr val="tx1"/>
                </a:solidFill>
                <a:latin typeface="Times New Roman" panose="02020603050405020304" pitchFamily="18" charset="0"/>
                <a:ea typeface="黑体" panose="02010609060101010101" pitchFamily="49" charset="-122"/>
              </a:rPr>
              <a:t>3.4.1</a:t>
            </a:r>
            <a:r>
              <a:rPr lang="en-US" altLang="zh-CN" sz="2800" b="0" dirty="0">
                <a:solidFill>
                  <a:schemeClr val="tx1"/>
                </a:solidFill>
                <a:latin typeface="Times New Roman" panose="02020603050405020304" pitchFamily="18" charset="0"/>
                <a:ea typeface="华文新魏" panose="02010800040101010101" pitchFamily="2" charset="-122"/>
              </a:rPr>
              <a:t> </a:t>
            </a:r>
            <a:r>
              <a:rPr lang="en-US" altLang="zh-CN" sz="2800" b="0" i="1" dirty="0">
                <a:solidFill>
                  <a:schemeClr val="tx1"/>
                </a:solidFill>
                <a:latin typeface="Times New Roman" panose="02020603050405020304" pitchFamily="18" charset="0"/>
                <a:ea typeface="华文新魏" panose="02010800040101010101" pitchFamily="2" charset="-122"/>
              </a:rPr>
              <a:t>n</a:t>
            </a:r>
            <a:r>
              <a:rPr lang="zh-CN" altLang="en-US" sz="2800" b="0" dirty="0">
                <a:solidFill>
                  <a:schemeClr val="tx1"/>
                </a:solidFill>
                <a:latin typeface="Times New Roman" panose="02020603050405020304" pitchFamily="18" charset="0"/>
                <a:ea typeface="华文新魏" panose="02010800040101010101" pitchFamily="2" charset="-122"/>
              </a:rPr>
              <a:t>阶方阵</a:t>
            </a:r>
            <a:r>
              <a:rPr lang="zh-CN" altLang="en-US" sz="1200" b="0" dirty="0">
                <a:solidFill>
                  <a:schemeClr val="tx1"/>
                </a:solidFill>
                <a:latin typeface="Times New Roman" panose="02020603050405020304" pitchFamily="18" charset="0"/>
                <a:ea typeface="华文新魏" panose="02010800040101010101" pitchFamily="2" charset="-122"/>
              </a:rPr>
              <a:t> </a:t>
            </a:r>
            <a:r>
              <a:rPr lang="en-US" altLang="zh-CN" sz="2800" i="1" dirty="0">
                <a:solidFill>
                  <a:schemeClr val="tx1"/>
                </a:solidFill>
                <a:latin typeface="Times New Roman" panose="02020603050405020304" pitchFamily="18" charset="0"/>
                <a:ea typeface="华文新魏" panose="02010800040101010101" pitchFamily="2" charset="-122"/>
              </a:rPr>
              <a:t>A</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可逆的充要条件是</a:t>
            </a:r>
          </a:p>
          <a:p>
            <a:pPr eaLnBrk="1" hangingPunct="1">
              <a:lnSpc>
                <a:spcPct val="130000"/>
              </a:lnSpc>
              <a:spcBef>
                <a:spcPct val="0"/>
              </a:spcBef>
              <a:buClrTx/>
              <a:buSzTx/>
              <a:buFontTx/>
              <a:buNone/>
            </a:pP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err="1">
                <a:solidFill>
                  <a:schemeClr val="tx1"/>
                </a:solidFill>
                <a:latin typeface="Times New Roman" panose="02020603050405020304" pitchFamily="18" charset="0"/>
                <a:ea typeface="华文新魏" panose="02010800040101010101" pitchFamily="2" charset="-122"/>
                <a:sym typeface="Symbol" panose="05050102010706020507" pitchFamily="18" charset="2"/>
              </a:rPr>
              <a:t>det</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i="1" dirty="0">
                <a:solidFill>
                  <a:schemeClr val="tx1"/>
                </a:solidFill>
                <a:latin typeface="Times New Roman" panose="02020603050405020304" pitchFamily="18" charset="0"/>
                <a:ea typeface="华文新魏" panose="02010800040101010101" pitchFamily="2" charset="-12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0,</a:t>
            </a: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并且</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当</a:t>
            </a:r>
            <a:r>
              <a:rPr lang="en-US" altLang="zh-CN" sz="2800" b="0" dirty="0" err="1">
                <a:solidFill>
                  <a:schemeClr val="tx1"/>
                </a:solidFill>
                <a:latin typeface="Times New Roman" panose="02020603050405020304" pitchFamily="18" charset="0"/>
                <a:ea typeface="华文新魏" panose="02010800040101010101" pitchFamily="2" charset="-122"/>
                <a:sym typeface="Symbol" panose="05050102010706020507" pitchFamily="18" charset="2"/>
              </a:rPr>
              <a:t>det</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i="1" dirty="0">
                <a:solidFill>
                  <a:schemeClr val="tx1"/>
                </a:solidFill>
                <a:latin typeface="Times New Roman" panose="02020603050405020304" pitchFamily="18" charset="0"/>
                <a:ea typeface="华文新魏" panose="02010800040101010101" pitchFamily="2" charset="-12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0</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时</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endPar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graphicFrame>
        <p:nvGraphicFramePr>
          <p:cNvPr id="2" name="Object 3"/>
          <p:cNvGraphicFramePr>
            <a:graphicFrameLocks noChangeAspect="1"/>
          </p:cNvGraphicFramePr>
          <p:nvPr>
            <p:extLst>
              <p:ext uri="{D42A27DB-BD31-4B8C-83A1-F6EECF244321}">
                <p14:modId xmlns:p14="http://schemas.microsoft.com/office/powerpoint/2010/main" val="2385895040"/>
              </p:ext>
            </p:extLst>
          </p:nvPr>
        </p:nvGraphicFramePr>
        <p:xfrm>
          <a:off x="3276600" y="3375000"/>
          <a:ext cx="2438400" cy="990600"/>
        </p:xfrm>
        <a:graphic>
          <a:graphicData uri="http://schemas.openxmlformats.org/presentationml/2006/ole">
            <mc:AlternateContent xmlns:mc="http://schemas.openxmlformats.org/markup-compatibility/2006">
              <mc:Choice xmlns:v="urn:schemas-microsoft-com:vml" Requires="v">
                <p:oleObj spid="_x0000_s987174" name="Equation" r:id="rId4" imgW="1143000" imgH="457200" progId="Equation.DSMT4">
                  <p:embed/>
                </p:oleObj>
              </mc:Choice>
              <mc:Fallback>
                <p:oleObj name="Equation" r:id="rId4" imgW="1143000" imgH="457200" progId="Equation.DSMT4">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3375000"/>
                        <a:ext cx="2438400" cy="9906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6" name="Rectangle 2"/>
          <p:cNvSpPr txBox="1">
            <a:spLocks noChangeArrowheads="1"/>
          </p:cNvSpPr>
          <p:nvPr/>
        </p:nvSpPr>
        <p:spPr bwMode="auto">
          <a:xfrm>
            <a:off x="2887663" y="185738"/>
            <a:ext cx="26209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a:lstStyle>
          <a:p>
            <a:pPr eaLnBrk="1" hangingPunct="1">
              <a:defRPr/>
            </a:pPr>
            <a:r>
              <a:rPr kumimoji="0" lang="zh-CN" altLang="en-US" sz="4000" b="1" kern="0" dirty="0">
                <a:solidFill>
                  <a:srgbClr val="000000"/>
                </a:solidFill>
                <a:ea typeface="华文隶书" panose="02010800040101010101" pitchFamily="2" charset="-122"/>
                <a:cs typeface="Times New Roman" panose="02020603050405020304" pitchFamily="18" charset="0"/>
              </a:rPr>
              <a:t>内 容 回 顾</a:t>
            </a:r>
            <a:endParaRPr kumimoji="0" lang="zh-CN" altLang="en-US" sz="4000" b="1" kern="0" dirty="0">
              <a:solidFill>
                <a:srgbClr val="000000"/>
              </a:solidFill>
              <a:latin typeface="华文隶书" panose="02010800040101010101" pitchFamily="2" charset="-122"/>
              <a:ea typeface="华文隶书" panose="02010800040101010101" pitchFamily="2" charset="-122"/>
              <a:cs typeface="Times New Roman" panose="02020603050405020304" pitchFamily="18" charset="0"/>
            </a:endParaRPr>
          </a:p>
        </p:txBody>
      </p:sp>
      <p:sp>
        <p:nvSpPr>
          <p:cNvPr id="7" name="Text Box 3"/>
          <p:cNvSpPr txBox="1">
            <a:spLocks noChangeArrowheads="1"/>
          </p:cNvSpPr>
          <p:nvPr/>
        </p:nvSpPr>
        <p:spPr bwMode="auto">
          <a:xfrm>
            <a:off x="971550" y="1052670"/>
            <a:ext cx="4493538"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rPr>
              <a:t>        </a:t>
            </a:r>
            <a:r>
              <a:rPr lang="en-US" altLang="zh-CN" sz="2800" b="0" dirty="0">
                <a:solidFill>
                  <a:srgbClr val="000000"/>
                </a:solidFill>
                <a:latin typeface="Times New Roman" panose="02020603050405020304" pitchFamily="18" charset="0"/>
                <a:ea typeface="华文新魏" panose="02010800040101010101" pitchFamily="2" charset="-122"/>
              </a:rPr>
              <a:t>4. </a:t>
            </a:r>
            <a:r>
              <a:rPr lang="zh-CN" altLang="en-US" sz="2800" b="0" dirty="0">
                <a:solidFill>
                  <a:srgbClr val="000000"/>
                </a:solidFill>
                <a:latin typeface="Times New Roman" panose="02020603050405020304" pitchFamily="18" charset="0"/>
                <a:ea typeface="黑体" panose="02010609060101010101" pitchFamily="49" charset="-122"/>
              </a:rPr>
              <a:t>矩阵可逆的充要条件</a:t>
            </a:r>
            <a:endPar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endParaRPr>
          </a:p>
        </p:txBody>
      </p:sp>
    </p:spTree>
    <p:extLst>
      <p:ext uri="{BB962C8B-B14F-4D97-AF65-F5344CB8AC3E}">
        <p14:creationId xmlns:p14="http://schemas.microsoft.com/office/powerpoint/2010/main" val="29434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0" end="0"/>
                                            </p:txEl>
                                          </p:spTgt>
                                        </p:tgtEl>
                                        <p:attrNameLst>
                                          <p:attrName>style.visibility</p:attrName>
                                        </p:attrNameLst>
                                      </p:cBhvr>
                                      <p:to>
                                        <p:strVal val="visible"/>
                                      </p:to>
                                    </p:set>
                                    <p:animEffect transition="in" filter="wipe(left)">
                                      <p:cBhvr>
                                        <p:cTn id="12" dur="1000"/>
                                        <p:tgtEl>
                                          <p:spTgt spid="2734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1" end="1"/>
                                            </p:txEl>
                                          </p:spTgt>
                                        </p:tgtEl>
                                        <p:attrNameLst>
                                          <p:attrName>style.visibility</p:attrName>
                                        </p:attrNameLst>
                                      </p:cBhvr>
                                      <p:to>
                                        <p:strVal val="visible"/>
                                      </p:to>
                                    </p:set>
                                    <p:animEffect transition="in" filter="wipe(left)">
                                      <p:cBhvr>
                                        <p:cTn id="17" dur="1000"/>
                                        <p:tgtEl>
                                          <p:spTgt spid="2734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3411">
                                            <p:txEl>
                                              <p:pRg st="2" end="2"/>
                                            </p:txEl>
                                          </p:spTgt>
                                        </p:tgtEl>
                                        <p:attrNameLst>
                                          <p:attrName>style.visibility</p:attrName>
                                        </p:attrNameLst>
                                      </p:cBhvr>
                                      <p:to>
                                        <p:strVal val="visible"/>
                                      </p:to>
                                    </p:set>
                                    <p:animEffect transition="in" filter="wipe(left)">
                                      <p:cBhvr>
                                        <p:cTn id="22" dur="1000"/>
                                        <p:tgtEl>
                                          <p:spTgt spid="2734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Text Box 3"/>
          <p:cNvSpPr txBox="1">
            <a:spLocks noChangeArrowheads="1"/>
          </p:cNvSpPr>
          <p:nvPr/>
        </p:nvSpPr>
        <p:spPr bwMode="auto">
          <a:xfrm>
            <a:off x="971550" y="1628750"/>
            <a:ext cx="7337265" cy="1167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黑体" panose="02010609060101010101" pitchFamily="49" charset="-122"/>
              </a:rPr>
              <a:t>推论</a:t>
            </a:r>
            <a:r>
              <a:rPr lang="en-US" altLang="zh-CN" sz="2800" b="0" dirty="0">
                <a:solidFill>
                  <a:schemeClr val="tx1"/>
                </a:solidFill>
                <a:latin typeface="Times New Roman" panose="02020603050405020304" pitchFamily="18" charset="0"/>
                <a:ea typeface="黑体" panose="02010609060101010101" pitchFamily="49" charset="-122"/>
              </a:rPr>
              <a:t>3.4.1</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设</a:t>
            </a:r>
            <a:r>
              <a:rPr lang="zh-CN" altLang="en-US" sz="1000" b="0" dirty="0">
                <a:solidFill>
                  <a:schemeClr val="tx1"/>
                </a:solidFill>
                <a:latin typeface="Times New Roman" panose="02020603050405020304" pitchFamily="18" charset="0"/>
                <a:ea typeface="华文新魏" panose="02010800040101010101" pitchFamily="2" charset="-122"/>
              </a:rPr>
              <a:t> </a:t>
            </a:r>
            <a:r>
              <a:rPr lang="en-US" altLang="zh-CN" sz="28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B</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是一</a:t>
            </a:r>
            <a:r>
              <a:rPr lang="en-US" altLang="zh-CN" sz="2800" b="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n</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阶方阵</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若存在矩阵</a:t>
            </a:r>
            <a:r>
              <a:rPr lang="en-US" altLang="zh-CN" sz="28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C</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使得</a:t>
            </a:r>
            <a:r>
              <a:rPr lang="en-US" altLang="zh-CN" sz="28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BC</a:t>
            </a:r>
            <a:r>
              <a:rPr lang="en-US" altLang="zh-CN" sz="1200" i="1" dirty="0">
                <a:solidFill>
                  <a:schemeClr val="tx1"/>
                </a:solidFill>
                <a:latin typeface="Times New Roman" panose="02020603050405020304" pitchFamily="18" charset="0"/>
                <a:ea typeface="华文新魏" panose="02010800040101010101" pitchFamily="2" charset="-12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I</a:t>
            </a:r>
            <a:r>
              <a:rPr lang="en-US" altLang="zh-CN" sz="9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或</a:t>
            </a:r>
            <a:r>
              <a:rPr lang="en-US" altLang="zh-CN" sz="28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CB</a:t>
            </a:r>
            <a:r>
              <a:rPr lang="en-US" altLang="zh-CN" sz="1200" i="1" dirty="0">
                <a:solidFill>
                  <a:schemeClr val="tx1"/>
                </a:solidFill>
                <a:latin typeface="Times New Roman" panose="02020603050405020304" pitchFamily="18" charset="0"/>
                <a:ea typeface="华文新魏" panose="02010800040101010101" pitchFamily="2" charset="-12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I</a:t>
            </a:r>
            <a:r>
              <a:rPr lang="en-US" altLang="zh-CN" sz="12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则</a:t>
            </a:r>
            <a:r>
              <a:rPr lang="en-US" altLang="zh-CN" sz="28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B</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可逆</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并且</a:t>
            </a:r>
            <a:r>
              <a:rPr lang="en-US" altLang="zh-CN" sz="2800" i="1" dirty="0">
                <a:solidFill>
                  <a:schemeClr val="tx1"/>
                </a:solidFill>
                <a:latin typeface="Times New Roman" panose="02020603050405020304" pitchFamily="18" charset="0"/>
                <a:ea typeface="华文新魏" panose="02010800040101010101" pitchFamily="2" charset="-122"/>
              </a:rPr>
              <a:t>B</a:t>
            </a:r>
            <a:r>
              <a:rPr lang="en-US" altLang="zh-CN" sz="900" i="1" dirty="0">
                <a:solidFill>
                  <a:schemeClr val="tx1"/>
                </a:solidFill>
                <a:latin typeface="Times New Roman" panose="02020603050405020304" pitchFamily="18" charset="0"/>
                <a:ea typeface="华文新魏" panose="02010800040101010101" pitchFamily="2" charset="-122"/>
              </a:rPr>
              <a:t> </a:t>
            </a:r>
            <a:r>
              <a:rPr lang="en-US" altLang="zh-CN" sz="2800" b="0" baseline="3000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1</a:t>
            </a:r>
            <a:r>
              <a:rPr lang="en-US" altLang="zh-CN" sz="1800" b="0" i="1" baseline="-25000" dirty="0">
                <a:solidFill>
                  <a:schemeClr val="tx1"/>
                </a:solidFill>
                <a:latin typeface="Times New Roman" panose="02020603050405020304" pitchFamily="18" charset="0"/>
                <a:ea typeface="华文新魏" panose="02010800040101010101" pitchFamily="2" charset="-12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dirty="0">
                <a:solidFill>
                  <a:schemeClr val="tx1"/>
                </a:solidFill>
                <a:latin typeface="Times New Roman" panose="02020603050405020304" pitchFamily="18" charset="0"/>
                <a:ea typeface="华文新魏" panose="02010800040101010101" pitchFamily="2" charset="-122"/>
              </a:rPr>
              <a:t>C</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p>
        </p:txBody>
      </p:sp>
      <p:sp>
        <p:nvSpPr>
          <p:cNvPr id="5" name="Rectangle 2"/>
          <p:cNvSpPr txBox="1">
            <a:spLocks noChangeArrowheads="1"/>
          </p:cNvSpPr>
          <p:nvPr/>
        </p:nvSpPr>
        <p:spPr bwMode="auto">
          <a:xfrm>
            <a:off x="2887663" y="185738"/>
            <a:ext cx="26209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a:lstStyle>
          <a:p>
            <a:pPr eaLnBrk="1" hangingPunct="1">
              <a:defRPr/>
            </a:pPr>
            <a:r>
              <a:rPr kumimoji="0" lang="zh-CN" altLang="en-US" sz="4000" b="1" kern="0" dirty="0">
                <a:solidFill>
                  <a:srgbClr val="000000"/>
                </a:solidFill>
                <a:ea typeface="华文隶书" panose="02010800040101010101" pitchFamily="2" charset="-122"/>
                <a:cs typeface="Times New Roman" panose="02020603050405020304" pitchFamily="18" charset="0"/>
              </a:rPr>
              <a:t>内 容 回 顾</a:t>
            </a:r>
            <a:endParaRPr kumimoji="0" lang="zh-CN" altLang="en-US" sz="4000" b="1" kern="0" dirty="0">
              <a:solidFill>
                <a:srgbClr val="000000"/>
              </a:solidFill>
              <a:latin typeface="华文隶书" panose="02010800040101010101" pitchFamily="2" charset="-122"/>
              <a:ea typeface="华文隶书" panose="02010800040101010101" pitchFamily="2" charset="-122"/>
              <a:cs typeface="Times New Roman" panose="02020603050405020304" pitchFamily="18" charset="0"/>
            </a:endParaRPr>
          </a:p>
        </p:txBody>
      </p:sp>
      <p:sp>
        <p:nvSpPr>
          <p:cNvPr id="6" name="Text Box 3"/>
          <p:cNvSpPr txBox="1">
            <a:spLocks noChangeArrowheads="1"/>
          </p:cNvSpPr>
          <p:nvPr/>
        </p:nvSpPr>
        <p:spPr bwMode="auto">
          <a:xfrm>
            <a:off x="971550" y="1052670"/>
            <a:ext cx="5570756"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rPr>
              <a:t>        </a:t>
            </a:r>
            <a:r>
              <a:rPr lang="en-US" altLang="zh-CN" sz="2800" b="0" dirty="0">
                <a:solidFill>
                  <a:srgbClr val="000000"/>
                </a:solidFill>
                <a:latin typeface="Times New Roman" panose="02020603050405020304" pitchFamily="18" charset="0"/>
                <a:ea typeface="华文新魏" panose="02010800040101010101" pitchFamily="2" charset="-122"/>
              </a:rPr>
              <a:t>5. </a:t>
            </a:r>
            <a:r>
              <a:rPr lang="zh-CN" altLang="en-US" sz="2800" b="0" dirty="0">
                <a:solidFill>
                  <a:srgbClr val="000000"/>
                </a:solidFill>
                <a:latin typeface="Times New Roman" panose="02020603050405020304" pitchFamily="18" charset="0"/>
                <a:ea typeface="黑体" panose="02010609060101010101" pitchFamily="49" charset="-122"/>
              </a:rPr>
              <a:t>矩阵可逆的一个验证判别法</a:t>
            </a:r>
            <a:endPar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endParaRPr>
          </a:p>
        </p:txBody>
      </p:sp>
    </p:spTree>
    <p:extLst>
      <p:ext uri="{BB962C8B-B14F-4D97-AF65-F5344CB8AC3E}">
        <p14:creationId xmlns:p14="http://schemas.microsoft.com/office/powerpoint/2010/main" val="360241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0" end="0"/>
                                            </p:txEl>
                                          </p:spTgt>
                                        </p:tgtEl>
                                        <p:attrNameLst>
                                          <p:attrName>style.visibility</p:attrName>
                                        </p:attrNameLst>
                                      </p:cBhvr>
                                      <p:to>
                                        <p:strVal val="visible"/>
                                      </p:to>
                                    </p:set>
                                    <p:animEffect transition="in" filter="wipe(left)">
                                      <p:cBhvr>
                                        <p:cTn id="12" dur="1000"/>
                                        <p:tgtEl>
                                          <p:spTgt spid="2734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1" end="1"/>
                                            </p:txEl>
                                          </p:spTgt>
                                        </p:tgtEl>
                                        <p:attrNameLst>
                                          <p:attrName>style.visibility</p:attrName>
                                        </p:attrNameLst>
                                      </p:cBhvr>
                                      <p:to>
                                        <p:strVal val="visible"/>
                                      </p:to>
                                    </p:set>
                                    <p:animEffect transition="in" filter="wipe(left)">
                                      <p:cBhvr>
                                        <p:cTn id="17" dur="1000"/>
                                        <p:tgtEl>
                                          <p:spTgt spid="2734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971550" y="1052513"/>
            <a:ext cx="4732386" cy="5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黑体" panose="02010609060101010101" pitchFamily="49" charset="-122"/>
              </a:rPr>
              <a:t>        二、克莱姆</a:t>
            </a:r>
            <a:r>
              <a:rPr lang="en-US" altLang="zh-CN" sz="2800" b="0" dirty="0">
                <a:solidFill>
                  <a:schemeClr val="tx1"/>
                </a:solidFill>
                <a:latin typeface="Times New Roman" panose="02020603050405020304" pitchFamily="18" charset="0"/>
                <a:ea typeface="黑体" panose="02010609060101010101" pitchFamily="49" charset="-122"/>
              </a:rPr>
              <a:t>(Cramer)</a:t>
            </a:r>
            <a:r>
              <a:rPr lang="zh-CN" altLang="en-US" sz="2800" b="0" dirty="0">
                <a:solidFill>
                  <a:schemeClr val="tx1"/>
                </a:solidFill>
                <a:latin typeface="Times New Roman" panose="02020603050405020304" pitchFamily="18" charset="0"/>
                <a:ea typeface="黑体" panose="02010609060101010101" pitchFamily="49" charset="-122"/>
              </a:rPr>
              <a:t>法则</a:t>
            </a:r>
            <a:endParaRPr lang="zh-CN" altLang="en-US" sz="2800" b="0" dirty="0">
              <a:solidFill>
                <a:schemeClr val="tx1"/>
              </a:solidFill>
              <a:latin typeface="Times New Roman" panose="02020603050405020304" pitchFamily="18" charset="0"/>
              <a:ea typeface="华文新魏" panose="02010800040101010101" pitchFamily="2" charset="-122"/>
            </a:endParaRPr>
          </a:p>
        </p:txBody>
      </p:sp>
      <p:graphicFrame>
        <p:nvGraphicFramePr>
          <p:cNvPr id="303127" name="Object 23"/>
          <p:cNvGraphicFramePr>
            <a:graphicFrameLocks noChangeAspect="1"/>
          </p:cNvGraphicFramePr>
          <p:nvPr/>
        </p:nvGraphicFramePr>
        <p:xfrm>
          <a:off x="2246495" y="3068950"/>
          <a:ext cx="1749425" cy="987425"/>
        </p:xfrm>
        <a:graphic>
          <a:graphicData uri="http://schemas.openxmlformats.org/presentationml/2006/ole">
            <mc:AlternateContent xmlns:mc="http://schemas.openxmlformats.org/markup-compatibility/2006">
              <mc:Choice xmlns:v="urn:schemas-microsoft-com:vml" Requires="v">
                <p:oleObj spid="_x0000_s303351" name="Equation" r:id="rId4" imgW="825500" imgH="457200" progId="Equation.DSMT4">
                  <p:embed/>
                </p:oleObj>
              </mc:Choice>
              <mc:Fallback>
                <p:oleObj name="Equation" r:id="rId4" imgW="825500" imgH="457200" progId="Equation.DSMT4">
                  <p:embed/>
                  <p:pic>
                    <p:nvPicPr>
                      <p:cNvPr id="0" name="Picture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6495" y="3068950"/>
                        <a:ext cx="1749425" cy="9874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03128" name="Object 24"/>
          <p:cNvGraphicFramePr>
            <a:graphicFrameLocks noChangeAspect="1"/>
          </p:cNvGraphicFramePr>
          <p:nvPr/>
        </p:nvGraphicFramePr>
        <p:xfrm>
          <a:off x="4355970" y="3068950"/>
          <a:ext cx="1830388" cy="987425"/>
        </p:xfrm>
        <a:graphic>
          <a:graphicData uri="http://schemas.openxmlformats.org/presentationml/2006/ole">
            <mc:AlternateContent xmlns:mc="http://schemas.openxmlformats.org/markup-compatibility/2006">
              <mc:Choice xmlns:v="urn:schemas-microsoft-com:vml" Requires="v">
                <p:oleObj spid="_x0000_s303352" name="Equation" r:id="rId6" imgW="863225" imgH="457002" progId="Equation.DSMT4">
                  <p:embed/>
                </p:oleObj>
              </mc:Choice>
              <mc:Fallback>
                <p:oleObj name="Equation" r:id="rId6" imgW="863225" imgH="457002" progId="Equation.DSMT4">
                  <p:embed/>
                  <p:pic>
                    <p:nvPicPr>
                      <p:cNvPr id="0" name="Picture 5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5970" y="3068950"/>
                        <a:ext cx="1830388" cy="9874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03129" name="Object 25"/>
          <p:cNvGraphicFramePr>
            <a:graphicFrameLocks noChangeAspect="1"/>
          </p:cNvGraphicFramePr>
          <p:nvPr/>
        </p:nvGraphicFramePr>
        <p:xfrm>
          <a:off x="5076070" y="4365130"/>
          <a:ext cx="2133600" cy="1092200"/>
        </p:xfrm>
        <a:graphic>
          <a:graphicData uri="http://schemas.openxmlformats.org/presentationml/2006/ole">
            <mc:AlternateContent xmlns:mc="http://schemas.openxmlformats.org/markup-compatibility/2006">
              <mc:Choice xmlns:v="urn:schemas-microsoft-com:vml" Requires="v">
                <p:oleObj spid="_x0000_s303353" name="Equation" r:id="rId8" imgW="1002865" imgH="507780" progId="Equation.DSMT4">
                  <p:embed/>
                </p:oleObj>
              </mc:Choice>
              <mc:Fallback>
                <p:oleObj name="Equation" r:id="rId8" imgW="1002865" imgH="507780" progId="Equation.DSMT4">
                  <p:embed/>
                  <p:pic>
                    <p:nvPicPr>
                      <p:cNvPr id="0" name="Picture 5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6070" y="4365130"/>
                        <a:ext cx="2133600" cy="10922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03130" name="Object 26"/>
          <p:cNvGraphicFramePr>
            <a:graphicFrameLocks noChangeAspect="1"/>
          </p:cNvGraphicFramePr>
          <p:nvPr/>
        </p:nvGraphicFramePr>
        <p:xfrm>
          <a:off x="2555720" y="4365130"/>
          <a:ext cx="2095500" cy="1092200"/>
        </p:xfrm>
        <a:graphic>
          <a:graphicData uri="http://schemas.openxmlformats.org/presentationml/2006/ole">
            <mc:AlternateContent xmlns:mc="http://schemas.openxmlformats.org/markup-compatibility/2006">
              <mc:Choice xmlns:v="urn:schemas-microsoft-com:vml" Requires="v">
                <p:oleObj spid="_x0000_s303354" name="Equation" r:id="rId10" imgW="990600" imgH="508000" progId="Equation.DSMT4">
                  <p:embed/>
                </p:oleObj>
              </mc:Choice>
              <mc:Fallback>
                <p:oleObj name="Equation" r:id="rId10" imgW="990600" imgH="508000" progId="Equation.DSMT4">
                  <p:embed/>
                  <p:pic>
                    <p:nvPicPr>
                      <p:cNvPr id="0" name="Picture 5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55720" y="4365130"/>
                        <a:ext cx="2095500" cy="10922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03133" name="Object 29"/>
          <p:cNvGraphicFramePr>
            <a:graphicFrameLocks noChangeAspect="1"/>
          </p:cNvGraphicFramePr>
          <p:nvPr/>
        </p:nvGraphicFramePr>
        <p:xfrm>
          <a:off x="1691600" y="1772770"/>
          <a:ext cx="2667000" cy="1092200"/>
        </p:xfrm>
        <a:graphic>
          <a:graphicData uri="http://schemas.openxmlformats.org/presentationml/2006/ole">
            <mc:AlternateContent xmlns:mc="http://schemas.openxmlformats.org/markup-compatibility/2006">
              <mc:Choice xmlns:v="urn:schemas-microsoft-com:vml" Requires="v">
                <p:oleObj spid="_x0000_s303355" name="Equation" r:id="rId12" imgW="1257300" imgH="508000" progId="Equation.DSMT4">
                  <p:embed/>
                </p:oleObj>
              </mc:Choice>
              <mc:Fallback>
                <p:oleObj name="Equation" r:id="rId12" imgW="1257300" imgH="508000" progId="Equation.DSMT4">
                  <p:embed/>
                  <p:pic>
                    <p:nvPicPr>
                      <p:cNvPr id="0" name="Picture 5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1600" y="1772770"/>
                        <a:ext cx="2667000" cy="10922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03134" name="Object 30"/>
          <p:cNvGraphicFramePr>
            <a:graphicFrameLocks noChangeAspect="1"/>
          </p:cNvGraphicFramePr>
          <p:nvPr/>
        </p:nvGraphicFramePr>
        <p:xfrm>
          <a:off x="5148080" y="2060810"/>
          <a:ext cx="1536700" cy="461962"/>
        </p:xfrm>
        <a:graphic>
          <a:graphicData uri="http://schemas.openxmlformats.org/presentationml/2006/ole">
            <mc:AlternateContent xmlns:mc="http://schemas.openxmlformats.org/markup-compatibility/2006">
              <mc:Choice xmlns:v="urn:schemas-microsoft-com:vml" Requires="v">
                <p:oleObj spid="_x0000_s303356" name="Equation" r:id="rId14" imgW="723586" imgH="215806" progId="Equation.DSMT4">
                  <p:embed/>
                </p:oleObj>
              </mc:Choice>
              <mc:Fallback>
                <p:oleObj name="Equation" r:id="rId14" imgW="723586" imgH="215806" progId="Equation.DSMT4">
                  <p:embed/>
                  <p:pic>
                    <p:nvPicPr>
                      <p:cNvPr id="0" name="Picture 5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48080" y="2060810"/>
                        <a:ext cx="1536700" cy="46196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3133"/>
                                        </p:tgtEl>
                                        <p:attrNameLst>
                                          <p:attrName>style.visibility</p:attrName>
                                        </p:attrNameLst>
                                      </p:cBhvr>
                                      <p:to>
                                        <p:strVal val="visible"/>
                                      </p:to>
                                    </p:set>
                                    <p:animEffect transition="in" filter="wipe(left)">
                                      <p:cBhvr>
                                        <p:cTn id="12" dur="500"/>
                                        <p:tgtEl>
                                          <p:spTgt spid="3031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03134"/>
                                        </p:tgtEl>
                                        <p:attrNameLst>
                                          <p:attrName>style.visibility</p:attrName>
                                        </p:attrNameLst>
                                      </p:cBhvr>
                                      <p:to>
                                        <p:strVal val="visible"/>
                                      </p:to>
                                    </p:set>
                                    <p:animEffect transition="in" filter="wipe(left)">
                                      <p:cBhvr>
                                        <p:cTn id="17" dur="500"/>
                                        <p:tgtEl>
                                          <p:spTgt spid="3031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03127"/>
                                        </p:tgtEl>
                                        <p:attrNameLst>
                                          <p:attrName>style.visibility</p:attrName>
                                        </p:attrNameLst>
                                      </p:cBhvr>
                                      <p:to>
                                        <p:strVal val="visible"/>
                                      </p:to>
                                    </p:set>
                                    <p:animEffect transition="in" filter="wipe(left)">
                                      <p:cBhvr>
                                        <p:cTn id="22" dur="500"/>
                                        <p:tgtEl>
                                          <p:spTgt spid="3031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03128"/>
                                        </p:tgtEl>
                                        <p:attrNameLst>
                                          <p:attrName>style.visibility</p:attrName>
                                        </p:attrNameLst>
                                      </p:cBhvr>
                                      <p:to>
                                        <p:strVal val="visible"/>
                                      </p:to>
                                    </p:set>
                                    <p:animEffect transition="in" filter="wipe(left)">
                                      <p:cBhvr>
                                        <p:cTn id="27" dur="500"/>
                                        <p:tgtEl>
                                          <p:spTgt spid="3031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03130"/>
                                        </p:tgtEl>
                                        <p:attrNameLst>
                                          <p:attrName>style.visibility</p:attrName>
                                        </p:attrNameLst>
                                      </p:cBhvr>
                                      <p:to>
                                        <p:strVal val="visible"/>
                                      </p:to>
                                    </p:set>
                                    <p:animEffect transition="in" filter="wipe(left)">
                                      <p:cBhvr>
                                        <p:cTn id="32" dur="500"/>
                                        <p:tgtEl>
                                          <p:spTgt spid="3031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03129"/>
                                        </p:tgtEl>
                                        <p:attrNameLst>
                                          <p:attrName>style.visibility</p:attrName>
                                        </p:attrNameLst>
                                      </p:cBhvr>
                                      <p:to>
                                        <p:strVal val="visible"/>
                                      </p:to>
                                    </p:set>
                                    <p:animEffect transition="in" filter="wipe(left)">
                                      <p:cBhvr>
                                        <p:cTn id="37" dur="500"/>
                                        <p:tgtEl>
                                          <p:spTgt spid="303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971550" y="1052513"/>
            <a:ext cx="5961888" cy="60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由</a:t>
            </a:r>
            <a:r>
              <a:rPr lang="en-US" altLang="zh-CN" sz="2800" b="0" i="1" dirty="0">
                <a:solidFill>
                  <a:schemeClr val="tx1"/>
                </a:solidFill>
                <a:latin typeface="Times New Roman" panose="02020603050405020304" pitchFamily="18" charset="0"/>
                <a:ea typeface="华文新魏" panose="02010800040101010101" pitchFamily="2" charset="-122"/>
              </a:rPr>
              <a:t>n</a:t>
            </a:r>
            <a:r>
              <a:rPr lang="zh-CN" altLang="en-US" sz="2800" b="0" dirty="0">
                <a:solidFill>
                  <a:schemeClr val="tx1"/>
                </a:solidFill>
                <a:latin typeface="Times New Roman" panose="02020603050405020304" pitchFamily="18" charset="0"/>
                <a:ea typeface="华文新魏" panose="02010800040101010101" pitchFamily="2" charset="-122"/>
              </a:rPr>
              <a:t>个</a:t>
            </a:r>
            <a:r>
              <a:rPr lang="zh-CN" altLang="en-US" sz="1000" b="0" dirty="0">
                <a:solidFill>
                  <a:schemeClr val="tx1"/>
                </a:solidFill>
                <a:latin typeface="Times New Roman" panose="02020603050405020304" pitchFamily="18" charset="0"/>
                <a:ea typeface="华文新魏" panose="02010800040101010101" pitchFamily="2" charset="-122"/>
              </a:rPr>
              <a:t> </a:t>
            </a:r>
            <a:r>
              <a:rPr lang="en-US" altLang="zh-CN" sz="2800" b="0" i="1" dirty="0">
                <a:solidFill>
                  <a:schemeClr val="tx1"/>
                </a:solidFill>
                <a:latin typeface="Times New Roman" panose="02020603050405020304" pitchFamily="18" charset="0"/>
                <a:ea typeface="华文新魏" panose="02010800040101010101" pitchFamily="2" charset="-122"/>
              </a:rPr>
              <a:t>n</a:t>
            </a:r>
            <a:r>
              <a:rPr lang="zh-CN" altLang="en-US" sz="2800" b="0" dirty="0">
                <a:solidFill>
                  <a:schemeClr val="tx1"/>
                </a:solidFill>
                <a:latin typeface="Times New Roman" panose="02020603050405020304" pitchFamily="18" charset="0"/>
                <a:ea typeface="华文新魏" panose="02010800040101010101" pitchFamily="2" charset="-122"/>
              </a:rPr>
              <a:t>元线性方程构成的方程组</a:t>
            </a:r>
          </a:p>
        </p:txBody>
      </p:sp>
      <p:sp>
        <p:nvSpPr>
          <p:cNvPr id="3" name="Text Box 3"/>
          <p:cNvSpPr txBox="1">
            <a:spLocks noChangeArrowheads="1"/>
          </p:cNvSpPr>
          <p:nvPr/>
        </p:nvSpPr>
        <p:spPr bwMode="auto">
          <a:xfrm>
            <a:off x="971550" y="4077090"/>
            <a:ext cx="7673975"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若令</a:t>
            </a:r>
          </a:p>
          <a:p>
            <a:pPr eaLnBrk="1" hangingPunct="1">
              <a:lnSpc>
                <a:spcPct val="130000"/>
              </a:lnSpc>
              <a:spcBef>
                <a:spcPct val="0"/>
              </a:spcBef>
              <a:buClrTx/>
              <a:buSzTx/>
              <a:buFontTx/>
              <a:buNone/>
            </a:pPr>
            <a:r>
              <a:rPr lang="en-US" altLang="zh-CN" sz="2800" i="1" dirty="0">
                <a:solidFill>
                  <a:schemeClr val="tx1"/>
                </a:solidFill>
                <a:latin typeface="Times New Roman" panose="02020603050405020304" pitchFamily="18" charset="0"/>
                <a:ea typeface="华文新魏" panose="02010800040101010101" pitchFamily="2" charset="-122"/>
              </a:rPr>
              <a:t>    A</a:t>
            </a:r>
            <a:r>
              <a:rPr lang="en-US" altLang="zh-CN" sz="1800" b="0" i="1" baseline="-25000" dirty="0">
                <a:solidFill>
                  <a:schemeClr val="tx1"/>
                </a:solidFill>
                <a:latin typeface="Times New Roman" panose="02020603050405020304" pitchFamily="18" charset="0"/>
                <a:ea typeface="华文新魏" panose="02010800040101010101" pitchFamily="2" charset="-12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i="1" dirty="0" err="1">
                <a:solidFill>
                  <a:schemeClr val="tx1"/>
                </a:solidFill>
                <a:latin typeface="Times New Roman" panose="02020603050405020304" pitchFamily="18" charset="0"/>
                <a:ea typeface="华文新魏" panose="02010800040101010101" pitchFamily="2" charset="-122"/>
              </a:rPr>
              <a:t>a</a:t>
            </a:r>
            <a:r>
              <a:rPr lang="en-US" altLang="zh-CN" sz="2800" b="0" i="1" baseline="-25000" dirty="0" err="1">
                <a:solidFill>
                  <a:schemeClr val="tx1"/>
                </a:solidFill>
                <a:latin typeface="Times New Roman" panose="02020603050405020304" pitchFamily="18" charset="0"/>
                <a:ea typeface="华文新魏" panose="02010800040101010101" pitchFamily="2" charset="-122"/>
              </a:rPr>
              <a:t>ij</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i="1" baseline="-25000" dirty="0" err="1">
                <a:solidFill>
                  <a:schemeClr val="tx1"/>
                </a:solidFill>
                <a:latin typeface="Times New Roman" panose="02020603050405020304" pitchFamily="18" charset="0"/>
                <a:ea typeface="华文新魏" panose="02010800040101010101" pitchFamily="2" charset="-122"/>
                <a:sym typeface="Symbol" panose="05050102010706020507" pitchFamily="18" charset="2"/>
              </a:rPr>
              <a:t>n</a:t>
            </a:r>
            <a:r>
              <a:rPr lang="en-US" altLang="zh-CN" sz="2800" b="0" baseline="-25000" dirty="0" err="1">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i="1" baseline="-25000" dirty="0" err="1">
                <a:solidFill>
                  <a:schemeClr val="tx1"/>
                </a:solidFill>
                <a:latin typeface="Times New Roman" panose="02020603050405020304" pitchFamily="18" charset="0"/>
                <a:ea typeface="华文新魏" panose="02010800040101010101" pitchFamily="2" charset="-122"/>
                <a:sym typeface="Symbol" panose="05050102010706020507" pitchFamily="18" charset="2"/>
              </a:rPr>
              <a:t>n</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X</a:t>
            </a:r>
            <a:r>
              <a:rPr lang="en-US" altLang="zh-CN" sz="10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x</a:t>
            </a:r>
            <a:r>
              <a:rPr lang="en-US" altLang="zh-CN" sz="2800" b="0" baseline="-2500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1</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x</a:t>
            </a:r>
            <a:r>
              <a:rPr lang="en-US" altLang="zh-CN" sz="2800" b="0" baseline="-2500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2</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chemeClr val="tx1"/>
                </a:solidFill>
                <a:latin typeface="Times New Roman" panose="02020603050405020304" pitchFamily="18" charset="0"/>
                <a:ea typeface="华文新魏" panose="02010800040101010101" pitchFamily="2" charset="-122"/>
                <a:sym typeface="MT Extra" panose="05050102010205020202" pitchFamily="18" charset="2"/>
              </a:rPr>
              <a:t>, </a:t>
            </a:r>
            <a:r>
              <a:rPr lang="en-US" altLang="zh-CN" sz="2800" b="0" i="1" dirty="0" err="1">
                <a:solidFill>
                  <a:schemeClr val="tx1"/>
                </a:solidFill>
                <a:latin typeface="Times New Roman" panose="02020603050405020304" pitchFamily="18" charset="0"/>
                <a:ea typeface="华文新魏" panose="02010800040101010101" pitchFamily="2" charset="-122"/>
                <a:sym typeface="Symbol" panose="05050102010706020507" pitchFamily="18" charset="2"/>
              </a:rPr>
              <a:t>x</a:t>
            </a:r>
            <a:r>
              <a:rPr lang="en-US" altLang="zh-CN" sz="2800" b="0" i="1" baseline="-25000" dirty="0" err="1">
                <a:solidFill>
                  <a:schemeClr val="tx1"/>
                </a:solidFill>
                <a:latin typeface="Times New Roman" panose="02020603050405020304" pitchFamily="18" charset="0"/>
                <a:ea typeface="华文新魏" panose="02010800040101010101" pitchFamily="2" charset="-122"/>
                <a:sym typeface="Symbol" panose="05050102010706020507" pitchFamily="18" charset="2"/>
              </a:rPr>
              <a:t>n</a:t>
            </a:r>
            <a:r>
              <a:rPr lang="en-US" altLang="zh-CN" sz="2800" b="0" dirty="0">
                <a:solidFill>
                  <a:schemeClr val="tx1"/>
                </a:solidFill>
                <a:latin typeface="Times New Roman" panose="02020603050405020304" pitchFamily="18" charset="0"/>
                <a:ea typeface="华文新魏" panose="02010800040101010101" pitchFamily="2" charset="-122"/>
                <a:sym typeface="MT Extra" panose="05050102010205020202" pitchFamily="18" charset="2"/>
              </a:rPr>
              <a:t>)</a:t>
            </a:r>
            <a:r>
              <a:rPr lang="en-US" altLang="zh-CN" sz="2800" b="0" baseline="30000" dirty="0">
                <a:solidFill>
                  <a:schemeClr val="tx1"/>
                </a:solidFill>
                <a:latin typeface="Times New Roman" panose="02020603050405020304" pitchFamily="18" charset="0"/>
                <a:ea typeface="华文新魏" panose="02010800040101010101" pitchFamily="2" charset="-122"/>
                <a:sym typeface="MT Extra" panose="05050102010205020202" pitchFamily="18" charset="2"/>
              </a:rPr>
              <a:t>T</a:t>
            </a:r>
            <a:r>
              <a:rPr lang="en-US" altLang="zh-CN" sz="2800" b="0" dirty="0">
                <a:solidFill>
                  <a:schemeClr val="tx1"/>
                </a:solidFill>
                <a:latin typeface="Times New Roman" panose="02020603050405020304" pitchFamily="18" charset="0"/>
                <a:ea typeface="华文新魏" panose="02010800040101010101" pitchFamily="2" charset="-122"/>
                <a:sym typeface="MT Extra" panose="05050102010205020202" pitchFamily="18" charset="2"/>
              </a:rPr>
              <a:t>, </a:t>
            </a:r>
            <a:r>
              <a:rPr lang="en-US" altLang="zh-CN" sz="28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b</a:t>
            </a:r>
            <a:r>
              <a:rPr lang="en-US" altLang="zh-CN" sz="2800" b="0" baseline="-2500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1</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b</a:t>
            </a:r>
            <a:r>
              <a:rPr lang="en-US" altLang="zh-CN" sz="2800" b="0" baseline="-2500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2</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chemeClr val="tx1"/>
                </a:solidFill>
                <a:latin typeface="Times New Roman" panose="02020603050405020304" pitchFamily="18" charset="0"/>
                <a:ea typeface="华文新魏" panose="02010800040101010101" pitchFamily="2" charset="-122"/>
                <a:sym typeface="MT Extra" panose="05050102010205020202" pitchFamily="18" charset="2"/>
              </a:rPr>
              <a:t>, </a:t>
            </a:r>
            <a:r>
              <a:rPr lang="en-US" altLang="zh-CN" sz="2800" b="0" i="1" dirty="0" err="1">
                <a:solidFill>
                  <a:schemeClr val="tx1"/>
                </a:solidFill>
                <a:latin typeface="Times New Roman" panose="02020603050405020304" pitchFamily="18" charset="0"/>
                <a:ea typeface="华文新魏" panose="02010800040101010101" pitchFamily="2" charset="-122"/>
                <a:sym typeface="Symbol" panose="05050102010706020507" pitchFamily="18" charset="2"/>
              </a:rPr>
              <a:t>b</a:t>
            </a:r>
            <a:r>
              <a:rPr lang="en-US" altLang="zh-CN" sz="2800" b="0" i="1" baseline="-25000" dirty="0" err="1">
                <a:solidFill>
                  <a:schemeClr val="tx1"/>
                </a:solidFill>
                <a:latin typeface="Times New Roman" panose="02020603050405020304" pitchFamily="18" charset="0"/>
                <a:ea typeface="华文新魏" panose="02010800040101010101" pitchFamily="2" charset="-122"/>
                <a:sym typeface="Symbol" panose="05050102010706020507" pitchFamily="18" charset="2"/>
              </a:rPr>
              <a:t>n</a:t>
            </a:r>
            <a:r>
              <a:rPr lang="en-US" altLang="zh-CN" sz="2800" b="0" dirty="0">
                <a:solidFill>
                  <a:schemeClr val="tx1"/>
                </a:solidFill>
                <a:latin typeface="Times New Roman" panose="02020603050405020304" pitchFamily="18" charset="0"/>
                <a:ea typeface="华文新魏" panose="02010800040101010101" pitchFamily="2" charset="-122"/>
                <a:sym typeface="MT Extra" panose="05050102010205020202" pitchFamily="18" charset="2"/>
              </a:rPr>
              <a:t>)</a:t>
            </a:r>
            <a:r>
              <a:rPr lang="en-US" altLang="zh-CN" sz="2800" b="0" baseline="30000" dirty="0">
                <a:solidFill>
                  <a:schemeClr val="tx1"/>
                </a:solidFill>
                <a:latin typeface="Times New Roman" panose="02020603050405020304" pitchFamily="18" charset="0"/>
                <a:ea typeface="华文新魏" panose="02010800040101010101" pitchFamily="2" charset="-122"/>
                <a:sym typeface="MT Extra" panose="05050102010205020202" pitchFamily="18" charset="2"/>
              </a:rPr>
              <a:t>T</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则</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(3.4.5)</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的</a:t>
            </a:r>
            <a:r>
              <a:rPr lang="zh-CN" altLang="en-US" sz="2800" b="0" dirty="0">
                <a:solidFill>
                  <a:schemeClr val="tx1"/>
                </a:solidFill>
                <a:latin typeface="Times New Roman" panose="02020603050405020304" pitchFamily="18" charset="0"/>
                <a:ea typeface="华文新魏" panose="02010800040101010101" pitchFamily="2" charset="-122"/>
              </a:rPr>
              <a:t>矩阵形式为</a:t>
            </a:r>
          </a:p>
          <a:p>
            <a:pPr eaLnBrk="1" hangingPunct="1">
              <a:lnSpc>
                <a:spcPct val="130000"/>
              </a:lnSpc>
              <a:spcBef>
                <a:spcPct val="0"/>
              </a:spcBef>
              <a:buClrTx/>
              <a:buSzTx/>
              <a:buFontTx/>
              <a:buNone/>
            </a:pPr>
            <a:r>
              <a:rPr lang="en-US" altLang="zh-CN" sz="2800" b="0" dirty="0">
                <a:solidFill>
                  <a:schemeClr val="tx1"/>
                </a:solidFill>
                <a:latin typeface="Times New Roman" panose="02020603050405020304" pitchFamily="18" charset="0"/>
                <a:ea typeface="华文新魏" panose="02010800040101010101" pitchFamily="2" charset="-122"/>
              </a:rPr>
              <a:t>                                      </a:t>
            </a:r>
            <a:r>
              <a:rPr lang="en-US" altLang="zh-CN" sz="2800" i="1" dirty="0">
                <a:solidFill>
                  <a:schemeClr val="tx1"/>
                </a:solidFill>
                <a:latin typeface="Times New Roman" panose="02020603050405020304" pitchFamily="18" charset="0"/>
                <a:ea typeface="华文新魏" panose="02010800040101010101" pitchFamily="2" charset="-122"/>
              </a:rPr>
              <a:t>AX</a:t>
            </a:r>
            <a:r>
              <a:rPr lang="en-US" altLang="zh-CN" sz="1800" b="0" i="1" baseline="-25000" dirty="0">
                <a:solidFill>
                  <a:schemeClr val="tx1"/>
                </a:solidFill>
                <a:latin typeface="Times New Roman" panose="02020603050405020304" pitchFamily="18" charset="0"/>
                <a:ea typeface="华文新魏" panose="02010800040101010101" pitchFamily="2" charset="-12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endPar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graphicFrame>
        <p:nvGraphicFramePr>
          <p:cNvPr id="2" name="Object 3"/>
          <p:cNvGraphicFramePr>
            <a:graphicFrameLocks noChangeAspect="1"/>
          </p:cNvGraphicFramePr>
          <p:nvPr/>
        </p:nvGraphicFramePr>
        <p:xfrm>
          <a:off x="2505075" y="1844780"/>
          <a:ext cx="5784850" cy="2168525"/>
        </p:xfrm>
        <a:graphic>
          <a:graphicData uri="http://schemas.openxmlformats.org/presentationml/2006/ole">
            <mc:AlternateContent xmlns:mc="http://schemas.openxmlformats.org/markup-compatibility/2006">
              <mc:Choice xmlns:v="urn:schemas-microsoft-com:vml" Requires="v">
                <p:oleObj spid="_x0000_s984103" name="Equation" r:id="rId4" imgW="2717800" imgH="1003300" progId="Equation.DSMT4">
                  <p:embed/>
                </p:oleObj>
              </mc:Choice>
              <mc:Fallback>
                <p:oleObj name="Equation" r:id="rId4" imgW="2717800" imgH="1003300" progId="Equation.DSMT4">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075" y="1844780"/>
                        <a:ext cx="5784850" cy="21685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1000"/>
                                        <p:tgtEl>
                                          <p:spTgt spid="3">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1000"/>
                                        <p:tgtEl>
                                          <p:spTgt spid="3">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1000"/>
                                        <p:tgtEl>
                                          <p:spTgt spid="3">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971500" y="1196690"/>
            <a:ext cx="7345020" cy="2880400"/>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305154"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971550" y="1217613"/>
            <a:ext cx="7254875"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定理</a:t>
            </a:r>
            <a:r>
              <a:rPr lang="en-US" altLang="zh-CN" sz="2800" b="0">
                <a:solidFill>
                  <a:schemeClr val="tx1"/>
                </a:solidFill>
                <a:latin typeface="Times New Roman" panose="02020603050405020304" pitchFamily="18" charset="0"/>
                <a:ea typeface="华文新魏" panose="02010800040101010101" pitchFamily="2" charset="-122"/>
              </a:rPr>
              <a:t>3.4.2 </a:t>
            </a:r>
            <a:r>
              <a:rPr lang="zh-CN" altLang="en-US" sz="2800" b="0">
                <a:solidFill>
                  <a:schemeClr val="tx1"/>
                </a:solidFill>
                <a:latin typeface="Times New Roman" panose="02020603050405020304" pitchFamily="18" charset="0"/>
                <a:ea typeface="华文新魏" panose="02010800040101010101" pitchFamily="2" charset="-122"/>
              </a:rPr>
              <a:t>设</a:t>
            </a:r>
            <a:r>
              <a:rPr lang="zh-CN" altLang="en-US" sz="1200" b="0">
                <a:solidFill>
                  <a:schemeClr val="tx1"/>
                </a:solidFill>
                <a:latin typeface="Times New Roman" panose="02020603050405020304" pitchFamily="18" charset="0"/>
                <a:ea typeface="华文新魏" panose="02010800040101010101" pitchFamily="2" charset="-122"/>
              </a:rPr>
              <a:t> </a:t>
            </a:r>
            <a:r>
              <a:rPr lang="en-US" altLang="zh-CN" sz="2800" i="1">
                <a:solidFill>
                  <a:schemeClr val="tx1"/>
                </a:solidFill>
                <a:latin typeface="Times New Roman" panose="02020603050405020304" pitchFamily="18" charset="0"/>
                <a:ea typeface="华文新魏" panose="02010800040101010101" pitchFamily="2" charset="-122"/>
              </a:rPr>
              <a:t>A</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是线性方程组</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(3.4.5)</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的系数</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矩阵</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则方程组</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(3.4.5)</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的解存在且唯一的充分</a:t>
            </a:r>
            <a:endPar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必要条件是</a:t>
            </a:r>
            <a:r>
              <a:rPr lang="zh-CN" altLang="en-US"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A</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可逆</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即</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det(</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A</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0,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且当</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(3.4.5)</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有</a:t>
            </a:r>
            <a:endPar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唯一解时</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其解为</a:t>
            </a:r>
          </a:p>
        </p:txBody>
      </p:sp>
      <p:graphicFrame>
        <p:nvGraphicFramePr>
          <p:cNvPr id="2" name="Object 3"/>
          <p:cNvGraphicFramePr>
            <a:graphicFrameLocks noChangeAspect="1"/>
          </p:cNvGraphicFramePr>
          <p:nvPr/>
        </p:nvGraphicFramePr>
        <p:xfrm>
          <a:off x="3838575" y="3500438"/>
          <a:ext cx="1651000" cy="549275"/>
        </p:xfrm>
        <a:graphic>
          <a:graphicData uri="http://schemas.openxmlformats.org/presentationml/2006/ole">
            <mc:AlternateContent xmlns:mc="http://schemas.openxmlformats.org/markup-compatibility/2006">
              <mc:Choice xmlns:v="urn:schemas-microsoft-com:vml" Requires="v">
                <p:oleObj spid="_x0000_s305210" name="Equation" r:id="rId4" imgW="774364" imgH="253890" progId="Equation.DSMT4">
                  <p:embed/>
                </p:oleObj>
              </mc:Choice>
              <mc:Fallback>
                <p:oleObj name="Equation" r:id="rId4" imgW="774364" imgH="253890" progId="Equation.DSMT4">
                  <p:embed/>
                  <p:pic>
                    <p:nvPicPr>
                      <p:cNvPr id="0"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8575" y="3500438"/>
                        <a:ext cx="1651000" cy="5492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5" name="Text Box 3"/>
          <p:cNvSpPr txBox="1">
            <a:spLocks noChangeArrowheads="1"/>
          </p:cNvSpPr>
          <p:nvPr/>
        </p:nvSpPr>
        <p:spPr bwMode="auto">
          <a:xfrm>
            <a:off x="971550" y="4321175"/>
            <a:ext cx="7705020" cy="1772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黑体" panose="02010609060101010101" pitchFamily="49" charset="-122"/>
              </a:rPr>
              <a:t>注</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定理中</a:t>
            </a:r>
            <a:r>
              <a:rPr lang="en-US" altLang="zh-CN" sz="2800" b="0" dirty="0" err="1">
                <a:solidFill>
                  <a:schemeClr val="tx1"/>
                </a:solidFill>
                <a:latin typeface="Times New Roman" panose="02020603050405020304" pitchFamily="18" charset="0"/>
                <a:ea typeface="华文新魏" panose="02010800040101010101" pitchFamily="2" charset="-122"/>
                <a:sym typeface="Symbol" panose="05050102010706020507" pitchFamily="18" charset="2"/>
              </a:rPr>
              <a:t>det</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i="1" dirty="0">
                <a:solidFill>
                  <a:schemeClr val="tx1"/>
                </a:solidFill>
                <a:latin typeface="Times New Roman" panose="02020603050405020304" pitchFamily="18" charset="0"/>
                <a:ea typeface="华文新魏" panose="02010800040101010101" pitchFamily="2" charset="-12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0</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是</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(3.4.5)</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有唯一解的充要</a:t>
            </a:r>
            <a:endPar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条件</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而当</a:t>
            </a:r>
            <a:r>
              <a:rPr lang="en-US" altLang="zh-CN" sz="2800" b="0" dirty="0" err="1">
                <a:solidFill>
                  <a:schemeClr val="tx1"/>
                </a:solidFill>
                <a:latin typeface="Times New Roman" panose="02020603050405020304" pitchFamily="18" charset="0"/>
                <a:ea typeface="华文新魏" panose="02010800040101010101" pitchFamily="2" charset="-122"/>
                <a:sym typeface="Symbol" panose="05050102010706020507" pitchFamily="18" charset="2"/>
              </a:rPr>
              <a:t>det</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i="1"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i="1" dirty="0">
                <a:solidFill>
                  <a:schemeClr val="tx1"/>
                </a:solidFill>
                <a:latin typeface="Times New Roman" panose="02020603050405020304" pitchFamily="18" charset="0"/>
                <a:ea typeface="华文新魏" panose="02010800040101010101" pitchFamily="2" charset="-12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0</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时</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(3.4.5)</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可能</a:t>
            </a:r>
            <a:r>
              <a:rPr lang="zh-CN" altLang="en-US" sz="2800" b="0" dirty="0">
                <a:solidFill>
                  <a:schemeClr val="tx1"/>
                </a:solidFill>
                <a:latin typeface="华文琥珀" panose="02010800040101010101" pitchFamily="2" charset="-122"/>
                <a:ea typeface="华文琥珀" panose="02010800040101010101" pitchFamily="2" charset="-122"/>
                <a:sym typeface="Symbol" panose="05050102010706020507" pitchFamily="18" charset="2"/>
              </a:rPr>
              <a:t>无解</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也可能有</a:t>
            </a:r>
            <a:endPar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a:p>
            <a:pPr eaLnBrk="1" hangingPunct="1">
              <a:lnSpc>
                <a:spcPct val="130000"/>
              </a:lnSpc>
              <a:spcBef>
                <a:spcPct val="0"/>
              </a:spcBef>
              <a:buClrTx/>
              <a:buSzTx/>
              <a:buFontTx/>
              <a:buNone/>
            </a:pPr>
            <a:r>
              <a:rPr lang="zh-CN" altLang="en-US" sz="2800" b="0" dirty="0">
                <a:solidFill>
                  <a:schemeClr val="tx1"/>
                </a:solidFill>
                <a:latin typeface="华文琥珀" panose="02010800040101010101" pitchFamily="2" charset="-122"/>
                <a:ea typeface="华文琥珀" panose="02010800040101010101" pitchFamily="2" charset="-122"/>
                <a:sym typeface="Symbol" panose="05050102010706020507" pitchFamily="18" charset="2"/>
              </a:rPr>
              <a:t>无穷多解</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endPar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0" end="0"/>
                                            </p:txEl>
                                          </p:spTgt>
                                        </p:tgtEl>
                                        <p:attrNameLst>
                                          <p:attrName>style.visibility</p:attrName>
                                        </p:attrNameLst>
                                      </p:cBhvr>
                                      <p:to>
                                        <p:strVal val="visible"/>
                                      </p:to>
                                    </p:set>
                                    <p:animEffect transition="in" filter="wipe(left)">
                                      <p:cBhvr>
                                        <p:cTn id="12" dur="1000"/>
                                        <p:tgtEl>
                                          <p:spTgt spid="2734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1" end="1"/>
                                            </p:txEl>
                                          </p:spTgt>
                                        </p:tgtEl>
                                        <p:attrNameLst>
                                          <p:attrName>style.visibility</p:attrName>
                                        </p:attrNameLst>
                                      </p:cBhvr>
                                      <p:to>
                                        <p:strVal val="visible"/>
                                      </p:to>
                                    </p:set>
                                    <p:animEffect transition="in" filter="wipe(left)">
                                      <p:cBhvr>
                                        <p:cTn id="17" dur="1000"/>
                                        <p:tgtEl>
                                          <p:spTgt spid="27341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73411">
                                            <p:txEl>
                                              <p:pRg st="2" end="2"/>
                                            </p:txEl>
                                          </p:spTgt>
                                        </p:tgtEl>
                                        <p:attrNameLst>
                                          <p:attrName>style.visibility</p:attrName>
                                        </p:attrNameLst>
                                      </p:cBhvr>
                                      <p:to>
                                        <p:strVal val="visible"/>
                                      </p:to>
                                    </p:set>
                                    <p:animEffect transition="in" filter="wipe(left)">
                                      <p:cBhvr>
                                        <p:cTn id="22" dur="1000"/>
                                        <p:tgtEl>
                                          <p:spTgt spid="27341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73411">
                                            <p:txEl>
                                              <p:pRg st="3" end="3"/>
                                            </p:txEl>
                                          </p:spTgt>
                                        </p:tgtEl>
                                        <p:attrNameLst>
                                          <p:attrName>style.visibility</p:attrName>
                                        </p:attrNameLst>
                                      </p:cBhvr>
                                      <p:to>
                                        <p:strVal val="visible"/>
                                      </p:to>
                                    </p:set>
                                    <p:animEffect transition="in" filter="wipe(left)">
                                      <p:cBhvr>
                                        <p:cTn id="27" dur="1000"/>
                                        <p:tgtEl>
                                          <p:spTgt spid="27341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Effect transition="in" filter="wipe(left)">
                                      <p:cBhvr>
                                        <p:cTn id="37" dur="1000"/>
                                        <p:tgtEl>
                                          <p:spTgt spid="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xEl>
                                              <p:pRg st="1" end="1"/>
                                            </p:txEl>
                                          </p:spTgt>
                                        </p:tgtEl>
                                        <p:attrNameLst>
                                          <p:attrName>style.visibility</p:attrName>
                                        </p:attrNameLst>
                                      </p:cBhvr>
                                      <p:to>
                                        <p:strVal val="visible"/>
                                      </p:to>
                                    </p:set>
                                    <p:animEffect transition="in" filter="wipe(left)">
                                      <p:cBhvr>
                                        <p:cTn id="42" dur="1000"/>
                                        <p:tgtEl>
                                          <p:spTgt spid="5">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xEl>
                                              <p:pRg st="2" end="2"/>
                                            </p:txEl>
                                          </p:spTgt>
                                        </p:tgtEl>
                                        <p:attrNameLst>
                                          <p:attrName>style.visibility</p:attrName>
                                        </p:attrNameLst>
                                      </p:cBhvr>
                                      <p:to>
                                        <p:strVal val="visible"/>
                                      </p:to>
                                    </p:set>
                                    <p:animEffect transition="in" filter="wipe(left)">
                                      <p:cBhvr>
                                        <p:cTn id="47"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971550" y="1217613"/>
            <a:ext cx="72231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证明</a:t>
            </a:r>
            <a:r>
              <a:rPr lang="en-US" altLang="zh-CN" sz="2800" b="0">
                <a:solidFill>
                  <a:schemeClr val="tx1"/>
                </a:solidFill>
                <a:latin typeface="Times New Roman" panose="02020603050405020304" pitchFamily="18" charset="0"/>
                <a:ea typeface="黑体" panose="02010609060101010101" pitchFamily="49" charset="-122"/>
              </a:rPr>
              <a:t>: </a:t>
            </a:r>
            <a:r>
              <a:rPr lang="zh-CN" altLang="en-US" sz="2800" b="0">
                <a:solidFill>
                  <a:schemeClr val="tx1"/>
                </a:solidFill>
                <a:latin typeface="Times New Roman" panose="02020603050405020304" pitchFamily="18" charset="0"/>
                <a:ea typeface="黑体" panose="02010609060101010101" pitchFamily="49" charset="-122"/>
              </a:rPr>
              <a:t>充分性</a:t>
            </a:r>
            <a:r>
              <a:rPr lang="en-US" altLang="zh-CN" sz="2800" b="0">
                <a:solidFill>
                  <a:schemeClr val="tx1"/>
                </a:solidFill>
                <a:latin typeface="Times New Roman" panose="02020603050405020304" pitchFamily="18" charset="0"/>
                <a:ea typeface="黑体" panose="02010609060101010101" pitchFamily="49" charset="-122"/>
              </a:rPr>
              <a:t>: </a:t>
            </a:r>
            <a:r>
              <a:rPr lang="zh-CN" altLang="en-US" sz="2800" b="0">
                <a:solidFill>
                  <a:schemeClr val="tx1"/>
                </a:solidFill>
                <a:latin typeface="Times New Roman" panose="02020603050405020304" pitchFamily="18" charset="0"/>
                <a:ea typeface="华文新魏" panose="02010800040101010101" pitchFamily="2" charset="-122"/>
              </a:rPr>
              <a:t>设</a:t>
            </a:r>
            <a:r>
              <a:rPr lang="zh-CN" altLang="en-US" sz="1200" b="0">
                <a:solidFill>
                  <a:schemeClr val="tx1"/>
                </a:solidFill>
                <a:latin typeface="Times New Roman" panose="02020603050405020304" pitchFamily="18" charset="0"/>
                <a:ea typeface="华文新魏" panose="02010800040101010101" pitchFamily="2" charset="-122"/>
              </a:rPr>
              <a:t> </a:t>
            </a:r>
            <a:r>
              <a:rPr lang="en-US" altLang="zh-CN" sz="2800" i="1">
                <a:solidFill>
                  <a:schemeClr val="tx1"/>
                </a:solidFill>
                <a:latin typeface="Times New Roman" panose="02020603050405020304" pitchFamily="18" charset="0"/>
                <a:ea typeface="华文新魏" panose="02010800040101010101" pitchFamily="2" charset="-122"/>
              </a:rPr>
              <a:t>A</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可逆</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(det(</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A</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0),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令</a:t>
            </a:r>
          </a:p>
        </p:txBody>
      </p:sp>
      <p:graphicFrame>
        <p:nvGraphicFramePr>
          <p:cNvPr id="2" name="Object 3"/>
          <p:cNvGraphicFramePr>
            <a:graphicFrameLocks noChangeAspect="1"/>
          </p:cNvGraphicFramePr>
          <p:nvPr/>
        </p:nvGraphicFramePr>
        <p:xfrm>
          <a:off x="3825875" y="1844675"/>
          <a:ext cx="1677988" cy="549275"/>
        </p:xfrm>
        <a:graphic>
          <a:graphicData uri="http://schemas.openxmlformats.org/presentationml/2006/ole">
            <mc:AlternateContent xmlns:mc="http://schemas.openxmlformats.org/markup-compatibility/2006">
              <mc:Choice xmlns:v="urn:schemas-microsoft-com:vml" Requires="v">
                <p:oleObj spid="_x0000_s307312" name="Equation" r:id="rId4" imgW="787058" imgH="253890" progId="Equation.DSMT4">
                  <p:embed/>
                </p:oleObj>
              </mc:Choice>
              <mc:Fallback>
                <p:oleObj name="Equation" r:id="rId4" imgW="787058" imgH="253890" progId="Equation.DSMT4">
                  <p:embed/>
                  <p:pic>
                    <p:nvPicPr>
                      <p:cNvPr id="0" name="Picture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5875" y="1844675"/>
                        <a:ext cx="1677988" cy="5492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6" name="Text Box 3"/>
          <p:cNvSpPr txBox="1">
            <a:spLocks noChangeArrowheads="1"/>
          </p:cNvSpPr>
          <p:nvPr/>
        </p:nvSpPr>
        <p:spPr bwMode="auto">
          <a:xfrm>
            <a:off x="971550" y="2347913"/>
            <a:ext cx="9032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由于</a:t>
            </a:r>
          </a:p>
        </p:txBody>
      </p:sp>
      <p:sp>
        <p:nvSpPr>
          <p:cNvPr id="7" name="Text Box 3"/>
          <p:cNvSpPr txBox="1">
            <a:spLocks noChangeArrowheads="1"/>
          </p:cNvSpPr>
          <p:nvPr/>
        </p:nvSpPr>
        <p:spPr bwMode="auto">
          <a:xfrm>
            <a:off x="971550" y="3500438"/>
            <a:ext cx="7897813"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则</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X</a:t>
            </a:r>
            <a:r>
              <a:rPr lang="en-US" altLang="zh-CN" sz="2800" b="0"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0</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是方程组</a:t>
            </a:r>
            <a:r>
              <a:rPr lang="zh-CN" altLang="en-US"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rPr>
              <a:t>AX</a:t>
            </a:r>
            <a:r>
              <a:rPr lang="en-US" altLang="zh-CN" sz="1800" b="0" i="1" baseline="-25000">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的解</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假设</a:t>
            </a:r>
            <a:r>
              <a:rPr lang="zh-CN" altLang="en-US"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X</a:t>
            </a:r>
            <a:r>
              <a:rPr lang="en-US" altLang="zh-CN" sz="2800" b="0"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1</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也是</a:t>
            </a:r>
            <a:r>
              <a:rPr lang="zh-CN" altLang="en-US"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rPr>
              <a:t>AX</a:t>
            </a:r>
            <a:r>
              <a:rPr lang="en-US" altLang="zh-CN" sz="1800" b="0" i="1" baseline="-25000">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的解</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即</a:t>
            </a:r>
            <a:r>
              <a:rPr lang="zh-CN" altLang="en-US"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rPr>
              <a:t>AX</a:t>
            </a:r>
            <a:r>
              <a:rPr lang="en-US" altLang="zh-CN" sz="2800" b="0"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1</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从而</a:t>
            </a:r>
            <a:r>
              <a:rPr lang="zh-CN" altLang="en-US"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rPr>
              <a:t>AX</a:t>
            </a:r>
            <a:r>
              <a:rPr lang="en-US" altLang="zh-CN" sz="2800" b="0"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1</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zh-CN" altLang="en-US"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rPr>
              <a:t>A</a:t>
            </a:r>
            <a:r>
              <a:rPr lang="en-US" altLang="zh-CN" sz="1800" b="0" i="1" baseline="-25000">
                <a:solidFill>
                  <a:schemeClr val="tx1"/>
                </a:solidFill>
                <a:latin typeface="Times New Roman" panose="02020603050405020304" pitchFamily="18" charset="0"/>
                <a:ea typeface="华文新魏" panose="02010800040101010101" pitchFamily="2" charset="-122"/>
              </a:rPr>
              <a:t> </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X</a:t>
            </a:r>
            <a:r>
              <a:rPr lang="en-US" altLang="zh-CN" sz="2800" b="0"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0</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又因</a:t>
            </a:r>
            <a:r>
              <a:rPr lang="zh-CN" altLang="en-US" sz="1200" b="0">
                <a:solidFill>
                  <a:schemeClr val="tx1"/>
                </a:solidFill>
                <a:latin typeface="Times New Roman" panose="02020603050405020304" pitchFamily="18" charset="0"/>
                <a:ea typeface="华文新魏" panose="02010800040101010101" pitchFamily="2" charset="-122"/>
              </a:rPr>
              <a:t> </a:t>
            </a:r>
            <a:r>
              <a:rPr lang="en-US" altLang="zh-CN" sz="2800" i="1">
                <a:solidFill>
                  <a:schemeClr val="tx1"/>
                </a:solidFill>
                <a:latin typeface="Times New Roman" panose="02020603050405020304" pitchFamily="18" charset="0"/>
                <a:ea typeface="华文新魏" panose="02010800040101010101" pitchFamily="2" charset="-122"/>
              </a:rPr>
              <a:t>A</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可逆</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则</a:t>
            </a:r>
            <a:r>
              <a:rPr lang="en-US" altLang="zh-CN" sz="2800" i="1">
                <a:solidFill>
                  <a:schemeClr val="tx1"/>
                </a:solidFill>
                <a:latin typeface="Times New Roman" panose="02020603050405020304" pitchFamily="18" charset="0"/>
                <a:ea typeface="华文新魏" panose="02010800040101010101" pitchFamily="2" charset="-122"/>
              </a:rPr>
              <a:t>X</a:t>
            </a:r>
            <a:r>
              <a:rPr lang="en-US" altLang="zh-CN" sz="2800" b="0"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1</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zh-CN" altLang="en-US"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X</a:t>
            </a:r>
            <a:r>
              <a:rPr lang="en-US" altLang="zh-CN" sz="2800" b="0"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0</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由此可知方程组</a:t>
            </a:r>
            <a:r>
              <a:rPr lang="zh-CN" altLang="en-US"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rPr>
              <a:t>AX</a:t>
            </a:r>
            <a:r>
              <a:rPr lang="en-US" altLang="zh-CN" sz="1800" b="0" i="1" baseline="-25000">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有唯一解</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endPar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graphicFrame>
        <p:nvGraphicFramePr>
          <p:cNvPr id="3" name="对象 2"/>
          <p:cNvGraphicFramePr>
            <a:graphicFrameLocks noChangeAspect="1"/>
          </p:cNvGraphicFramePr>
          <p:nvPr/>
        </p:nvGraphicFramePr>
        <p:xfrm>
          <a:off x="3208338" y="2997200"/>
          <a:ext cx="2732087" cy="549275"/>
        </p:xfrm>
        <a:graphic>
          <a:graphicData uri="http://schemas.openxmlformats.org/presentationml/2006/ole">
            <mc:AlternateContent xmlns:mc="http://schemas.openxmlformats.org/markup-compatibility/2006">
              <mc:Choice xmlns:v="urn:schemas-microsoft-com:vml" Requires="v">
                <p:oleObj spid="_x0000_s307313" name="Equation" r:id="rId6" imgW="1282700" imgH="254000" progId="Equation.DSMT4">
                  <p:embed/>
                </p:oleObj>
              </mc:Choice>
              <mc:Fallback>
                <p:oleObj name="Equation" r:id="rId6" imgW="1282700" imgH="254000" progId="Equation.DSMT4">
                  <p:embed/>
                  <p:pic>
                    <p:nvPicPr>
                      <p:cNvPr id="0" name="Picture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8338" y="2997200"/>
                        <a:ext cx="2732087" cy="5492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1000"/>
                                        <p:tgtEl>
                                          <p:spTgt spid="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1000"/>
                                        <p:tgtEl>
                                          <p:spTgt spid="7">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wipe(left)">
                                      <p:cBhvr>
                                        <p:cTn id="27" dur="1000"/>
                                        <p:tgtEl>
                                          <p:spTgt spid="7">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wipe(left)">
                                      <p:cBhvr>
                                        <p:cTn id="32" dur="1000"/>
                                        <p:tgtEl>
                                          <p:spTgt spid="7">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971550" y="1217613"/>
            <a:ext cx="7916863"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必要性</a:t>
            </a:r>
            <a:r>
              <a:rPr lang="en-US" altLang="zh-CN" sz="2800" b="0">
                <a:solidFill>
                  <a:schemeClr val="tx1"/>
                </a:solidFill>
                <a:latin typeface="Times New Roman" panose="02020603050405020304" pitchFamily="18" charset="0"/>
                <a:ea typeface="黑体" panose="02010609060101010101" pitchFamily="49" charset="-122"/>
              </a:rPr>
              <a:t>: </a:t>
            </a:r>
            <a:r>
              <a:rPr lang="zh-CN" altLang="en-US" sz="2800" b="0">
                <a:solidFill>
                  <a:schemeClr val="tx1"/>
                </a:solidFill>
                <a:latin typeface="Times New Roman" panose="02020603050405020304" pitchFamily="18" charset="0"/>
                <a:ea typeface="华文新魏" panose="02010800040101010101" pitchFamily="2" charset="-122"/>
              </a:rPr>
              <a:t>设</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方程组</a:t>
            </a:r>
            <a:r>
              <a:rPr lang="zh-CN" altLang="en-US" sz="10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rgbClr val="000000"/>
                </a:solidFill>
                <a:latin typeface="Times New Roman" panose="02020603050405020304" pitchFamily="18" charset="0"/>
                <a:ea typeface="华文新魏" panose="02010800040101010101" pitchFamily="2" charset="-122"/>
              </a:rPr>
              <a:t>AX</a:t>
            </a:r>
            <a:r>
              <a:rPr lang="en-US" altLang="zh-CN" sz="1800" i="1" baseline="-25000">
                <a:solidFill>
                  <a:srgbClr val="000000"/>
                </a:solidFill>
                <a:latin typeface="Times New Roman" panose="02020603050405020304" pitchFamily="18" charset="0"/>
                <a:ea typeface="华文新魏" panose="02010800040101010101" pitchFamily="2" charset="-122"/>
              </a:rPr>
              <a:t> </a:t>
            </a:r>
            <a:r>
              <a:rPr lang="en-US" altLang="zh-CN" sz="280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i="1">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有唯一解</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X</a:t>
            </a:r>
            <a:r>
              <a:rPr lang="en-US" altLang="zh-CN" sz="2800" b="0"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0</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假设</a:t>
            </a:r>
            <a:endPar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endParaRPr>
          </a:p>
          <a:p>
            <a:pPr eaLnBrk="1" hangingPunct="1">
              <a:lnSpc>
                <a:spcPct val="130000"/>
              </a:lnSpc>
              <a:spcBef>
                <a:spcPct val="0"/>
              </a:spcBef>
              <a:buClrTx/>
              <a:buSzTx/>
              <a:buFontTx/>
              <a:buNone/>
            </a:pPr>
            <a:r>
              <a:rPr lang="en-US" altLang="zh-CN" sz="2800" i="1">
                <a:solidFill>
                  <a:schemeClr val="tx1"/>
                </a:solidFill>
                <a:latin typeface="Times New Roman" panose="02020603050405020304" pitchFamily="18" charset="0"/>
                <a:ea typeface="华文新魏" panose="02010800040101010101" pitchFamily="2" charset="-122"/>
              </a:rPr>
              <a:t>A</a:t>
            </a:r>
            <a:r>
              <a:rPr lang="zh-CN" altLang="en-US" sz="2800" b="0">
                <a:solidFill>
                  <a:schemeClr val="tx1"/>
                </a:solidFill>
                <a:latin typeface="Times New Roman" panose="02020603050405020304" pitchFamily="18" charset="0"/>
                <a:ea typeface="华文新魏" panose="02010800040101010101" pitchFamily="2" charset="-122"/>
              </a:rPr>
              <a:t>不可逆</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则</a:t>
            </a:r>
            <a:r>
              <a:rPr lang="zh-CN" altLang="en-US" sz="2800" b="0">
                <a:solidFill>
                  <a:schemeClr val="tx1"/>
                </a:solidFill>
                <a:latin typeface="Times New Roman" panose="02020603050405020304" pitchFamily="18" charset="0"/>
                <a:ea typeface="华文新魏" panose="02010800040101010101" pitchFamily="2" charset="-122"/>
              </a:rPr>
              <a:t>齐次线性方程组</a:t>
            </a:r>
            <a:r>
              <a:rPr lang="en-US" altLang="zh-CN" sz="2800" i="1">
                <a:solidFill>
                  <a:schemeClr val="tx1"/>
                </a:solidFill>
                <a:latin typeface="Times New Roman" panose="02020603050405020304" pitchFamily="18" charset="0"/>
                <a:ea typeface="华文新魏" panose="02010800040101010101" pitchFamily="2" charset="-122"/>
              </a:rPr>
              <a:t>AX</a:t>
            </a:r>
            <a:r>
              <a:rPr lang="en-US" altLang="zh-CN" sz="140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rPr>
              <a:t>O</a:t>
            </a:r>
            <a:r>
              <a:rPr lang="zh-CN" altLang="en-US" sz="2800" b="0">
                <a:solidFill>
                  <a:schemeClr val="tx1"/>
                </a:solidFill>
                <a:latin typeface="Times New Roman" panose="02020603050405020304" pitchFamily="18" charset="0"/>
                <a:ea typeface="华文新魏" panose="02010800040101010101" pitchFamily="2" charset="-122"/>
              </a:rPr>
              <a:t>有非零解</a:t>
            </a:r>
            <a:r>
              <a:rPr lang="zh-CN" altLang="en-US"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Y</a:t>
            </a:r>
            <a:r>
              <a:rPr lang="en-US" altLang="zh-CN" sz="2800" b="0"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0</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则</a:t>
            </a:r>
            <a:endPar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a:p>
            <a:pPr eaLnBrk="1" hangingPunct="1">
              <a:lnSpc>
                <a:spcPct val="130000"/>
              </a:lnSpc>
              <a:spcBef>
                <a:spcPct val="0"/>
              </a:spcBef>
              <a:buClrTx/>
              <a:buSzTx/>
              <a:buFontTx/>
              <a:buNone/>
            </a:pPr>
            <a:r>
              <a:rPr lang="en-US" altLang="zh-CN" sz="2800" i="1">
                <a:solidFill>
                  <a:schemeClr val="tx1"/>
                </a:solidFill>
                <a:latin typeface="Times New Roman" panose="02020603050405020304" pitchFamily="18" charset="0"/>
                <a:ea typeface="华文新魏" panose="02010800040101010101" pitchFamily="2" charset="-122"/>
              </a:rPr>
              <a:t>                      A</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X</a:t>
            </a:r>
            <a:r>
              <a:rPr lang="en-US" altLang="zh-CN" sz="2800" b="0"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0</a:t>
            </a:r>
            <a:r>
              <a:rPr lang="en-US" altLang="zh-CN" sz="1200" b="0"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zh-CN" altLang="en-US"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Y</a:t>
            </a:r>
            <a:r>
              <a:rPr lang="en-US" altLang="zh-CN" sz="2800" b="0"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0</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4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rPr>
              <a:t>A</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X</a:t>
            </a:r>
            <a:r>
              <a:rPr lang="en-US" altLang="zh-CN" sz="2800" b="0"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0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zh-CN" altLang="en-US" sz="14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rPr>
              <a:t>A</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Y</a:t>
            </a:r>
            <a:r>
              <a:rPr lang="en-US" altLang="zh-CN" sz="2800" b="0"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0</a:t>
            </a:r>
            <a:r>
              <a:rPr lang="en-US" altLang="zh-CN" sz="1400" b="0"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4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即</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X</a:t>
            </a:r>
            <a:r>
              <a:rPr lang="en-US" altLang="zh-CN" sz="2800" b="0"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0</a:t>
            </a:r>
            <a:r>
              <a:rPr lang="en-US" altLang="zh-CN" sz="1200" b="0"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Y</a:t>
            </a:r>
            <a:r>
              <a:rPr lang="en-US" altLang="zh-CN" sz="2800" b="0"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0</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是方程组</a:t>
            </a:r>
            <a:r>
              <a:rPr lang="zh-CN" altLang="en-US"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rPr>
              <a:t>AX</a:t>
            </a:r>
            <a:r>
              <a:rPr lang="en-US" altLang="zh-CN" sz="1800" b="0" i="1" baseline="-25000">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的解</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但</a:t>
            </a:r>
            <a:r>
              <a:rPr lang="zh-CN" altLang="en-US" sz="14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X</a:t>
            </a:r>
            <a:r>
              <a:rPr lang="en-US" altLang="zh-CN" sz="2800" b="0"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0</a:t>
            </a:r>
            <a:r>
              <a:rPr lang="en-US" altLang="zh-CN" sz="1200" b="0"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zh-CN" altLang="en-US" sz="12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Y</a:t>
            </a:r>
            <a:r>
              <a:rPr lang="en-US" altLang="zh-CN" sz="2800" b="0"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0</a:t>
            </a:r>
            <a:r>
              <a:rPr lang="en-US" altLang="zh-CN" sz="1400" b="0"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zh-CN" altLang="en-US" sz="12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X</a:t>
            </a:r>
            <a:r>
              <a:rPr lang="en-US" altLang="zh-CN" sz="2800" b="0" baseline="-25000">
                <a:solidFill>
                  <a:schemeClr val="tx1"/>
                </a:solidFill>
                <a:latin typeface="Times New Roman" panose="02020603050405020304" pitchFamily="18" charset="0"/>
                <a:ea typeface="华文新魏" panose="02010800040101010101" pitchFamily="2" charset="-122"/>
                <a:sym typeface="Symbol" panose="05050102010706020507" pitchFamily="18" charset="2"/>
              </a:rPr>
              <a:t>0</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这与</a:t>
            </a:r>
            <a:endParaRPr lang="en-US" altLang="zh-CN" sz="2800" b="0">
              <a:solidFill>
                <a:schemeClr val="tx1"/>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方程组</a:t>
            </a:r>
            <a:r>
              <a:rPr lang="zh-CN" altLang="en-US" sz="10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rgbClr val="000000"/>
                </a:solidFill>
                <a:latin typeface="Times New Roman" panose="02020603050405020304" pitchFamily="18" charset="0"/>
                <a:ea typeface="华文新魏" panose="02010800040101010101" pitchFamily="2" charset="-122"/>
              </a:rPr>
              <a:t>AX</a:t>
            </a:r>
            <a:r>
              <a:rPr lang="en-US" altLang="zh-CN" sz="1800" i="1" baseline="-25000">
                <a:solidFill>
                  <a:srgbClr val="000000"/>
                </a:solidFill>
                <a:latin typeface="Times New Roman" panose="02020603050405020304" pitchFamily="18" charset="0"/>
                <a:ea typeface="华文新魏" panose="02010800040101010101" pitchFamily="2" charset="-122"/>
              </a:rPr>
              <a:t> </a:t>
            </a:r>
            <a:r>
              <a:rPr lang="en-US" altLang="zh-CN" sz="280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i="1">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有唯一解矛盾</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rPr>
              <a:t>从而</a:t>
            </a:r>
            <a:r>
              <a:rPr lang="en-US" altLang="zh-CN" sz="2800" i="1">
                <a:solidFill>
                  <a:schemeClr val="tx1"/>
                </a:solidFill>
                <a:latin typeface="Times New Roman" panose="02020603050405020304" pitchFamily="18" charset="0"/>
                <a:ea typeface="华文新魏" panose="02010800040101010101" pitchFamily="2" charset="-122"/>
              </a:rPr>
              <a:t>A</a:t>
            </a:r>
            <a:r>
              <a:rPr lang="zh-CN" altLang="en-US" sz="2800" b="0">
                <a:solidFill>
                  <a:schemeClr val="tx1"/>
                </a:solidFill>
                <a:latin typeface="Times New Roman" panose="02020603050405020304" pitchFamily="18" charset="0"/>
                <a:ea typeface="华文新魏" panose="02010800040101010101" pitchFamily="2" charset="-122"/>
              </a:rPr>
              <a:t>可逆</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endPar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sp>
        <p:nvSpPr>
          <p:cNvPr id="4" name="Text Box 3"/>
          <p:cNvSpPr txBox="1">
            <a:spLocks noChangeArrowheads="1"/>
          </p:cNvSpPr>
          <p:nvPr/>
        </p:nvSpPr>
        <p:spPr bwMode="auto">
          <a:xfrm>
            <a:off x="1547813" y="5373270"/>
            <a:ext cx="6109365" cy="116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en-US" altLang="zh-CN" sz="2800" i="1" dirty="0">
                <a:solidFill>
                  <a:schemeClr val="tx1"/>
                </a:solidFill>
                <a:latin typeface="Times New Roman" panose="02020603050405020304" pitchFamily="18" charset="0"/>
                <a:ea typeface="华文新魏" panose="02010800040101010101" pitchFamily="2" charset="-122"/>
              </a:rPr>
              <a:t>A</a:t>
            </a:r>
            <a:r>
              <a:rPr lang="zh-CN" altLang="en-US" sz="2800" b="0" dirty="0">
                <a:solidFill>
                  <a:schemeClr val="tx1"/>
                </a:solidFill>
                <a:latin typeface="Times New Roman" panose="02020603050405020304" pitchFamily="18" charset="0"/>
                <a:ea typeface="华文新魏" panose="02010800040101010101" pitchFamily="2" charset="-122"/>
              </a:rPr>
              <a:t>可逆当且仅当齐次线性方程组</a:t>
            </a:r>
            <a:r>
              <a:rPr lang="en-US" altLang="zh-CN" sz="2800" i="1" dirty="0">
                <a:solidFill>
                  <a:schemeClr val="tx1"/>
                </a:solidFill>
                <a:latin typeface="Times New Roman" panose="02020603050405020304" pitchFamily="18" charset="0"/>
                <a:ea typeface="华文新魏" panose="02010800040101010101" pitchFamily="2" charset="-122"/>
              </a:rPr>
              <a:t>AX</a:t>
            </a:r>
            <a:r>
              <a:rPr lang="en-US" altLang="zh-CN" sz="1400" i="1" dirty="0">
                <a:solidFill>
                  <a:schemeClr val="tx1"/>
                </a:solidFill>
                <a:latin typeface="Times New Roman" panose="02020603050405020304" pitchFamily="18" charset="0"/>
                <a:ea typeface="华文新魏" panose="02010800040101010101" pitchFamily="2" charset="-12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i="1" dirty="0">
                <a:solidFill>
                  <a:schemeClr val="tx1"/>
                </a:solidFill>
                <a:latin typeface="Times New Roman" panose="02020603050405020304" pitchFamily="18" charset="0"/>
                <a:ea typeface="华文新魏" panose="02010800040101010101" pitchFamily="2" charset="-122"/>
              </a:rPr>
              <a:t>O</a:t>
            </a: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仅有零解</a:t>
            </a:r>
            <a:endParaRPr lang="en-US" altLang="zh-CN" sz="2800" b="0" dirty="0">
              <a:solidFill>
                <a:schemeClr val="tx1"/>
              </a:solidFill>
              <a:latin typeface="Times New Roman" panose="02020603050405020304" pitchFamily="18" charset="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10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10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0" end="0"/>
                                            </p:txEl>
                                          </p:spTgt>
                                        </p:tgtEl>
                                        <p:attrNameLst>
                                          <p:attrName>style.visibility</p:attrName>
                                        </p:attrNameLst>
                                      </p:cBhvr>
                                      <p:to>
                                        <p:strVal val="visible"/>
                                      </p:to>
                                    </p:set>
                                    <p:animEffect transition="in" filter="wipe(left)">
                                      <p:cBhvr>
                                        <p:cTn id="17" dur="1000"/>
                                        <p:tgtEl>
                                          <p:spTgt spid="273411">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73411">
                                            <p:txEl>
                                              <p:pRg st="1" end="1"/>
                                            </p:txEl>
                                          </p:spTgt>
                                        </p:tgtEl>
                                        <p:attrNameLst>
                                          <p:attrName>style.visibility</p:attrName>
                                        </p:attrNameLst>
                                      </p:cBhvr>
                                      <p:to>
                                        <p:strVal val="visible"/>
                                      </p:to>
                                    </p:set>
                                    <p:animEffect transition="in" filter="wipe(left)">
                                      <p:cBhvr>
                                        <p:cTn id="22" dur="1000"/>
                                        <p:tgtEl>
                                          <p:spTgt spid="273411">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73411">
                                            <p:txEl>
                                              <p:pRg st="2" end="2"/>
                                            </p:txEl>
                                          </p:spTgt>
                                        </p:tgtEl>
                                        <p:attrNameLst>
                                          <p:attrName>style.visibility</p:attrName>
                                        </p:attrNameLst>
                                      </p:cBhvr>
                                      <p:to>
                                        <p:strVal val="visible"/>
                                      </p:to>
                                    </p:set>
                                    <p:animEffect transition="in" filter="wipe(left)">
                                      <p:cBhvr>
                                        <p:cTn id="27" dur="1000"/>
                                        <p:tgtEl>
                                          <p:spTgt spid="273411">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73411">
                                            <p:txEl>
                                              <p:pRg st="3" end="3"/>
                                            </p:txEl>
                                          </p:spTgt>
                                        </p:tgtEl>
                                        <p:attrNameLst>
                                          <p:attrName>style.visibility</p:attrName>
                                        </p:attrNameLst>
                                      </p:cBhvr>
                                      <p:to>
                                        <p:strVal val="visible"/>
                                      </p:to>
                                    </p:set>
                                    <p:animEffect transition="in" filter="wipe(left)">
                                      <p:cBhvr>
                                        <p:cTn id="32" dur="1000"/>
                                        <p:tgtEl>
                                          <p:spTgt spid="273411">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73411">
                                            <p:txEl>
                                              <p:pRg st="4" end="4"/>
                                            </p:txEl>
                                          </p:spTgt>
                                        </p:tgtEl>
                                        <p:attrNameLst>
                                          <p:attrName>style.visibility</p:attrName>
                                        </p:attrNameLst>
                                      </p:cBhvr>
                                      <p:to>
                                        <p:strVal val="visible"/>
                                      </p:to>
                                    </p:set>
                                    <p:animEffect transition="in" filter="wipe(left)">
                                      <p:cBhvr>
                                        <p:cTn id="37" dur="1000"/>
                                        <p:tgtEl>
                                          <p:spTgt spid="2734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graphicFrame>
        <p:nvGraphicFramePr>
          <p:cNvPr id="4" name="Object 3"/>
          <p:cNvGraphicFramePr>
            <a:graphicFrameLocks noChangeAspect="1"/>
          </p:cNvGraphicFramePr>
          <p:nvPr/>
        </p:nvGraphicFramePr>
        <p:xfrm>
          <a:off x="1208088" y="1117600"/>
          <a:ext cx="7185025" cy="4179888"/>
        </p:xfrm>
        <a:graphic>
          <a:graphicData uri="http://schemas.openxmlformats.org/presentationml/2006/ole">
            <mc:AlternateContent xmlns:mc="http://schemas.openxmlformats.org/markup-compatibility/2006">
              <mc:Choice xmlns:v="urn:schemas-microsoft-com:vml" Requires="v">
                <p:oleObj spid="_x0000_s311460" name="Equation" r:id="rId4" imgW="3378200" imgH="2070100" progId="Equation.DSMT4">
                  <p:embed/>
                </p:oleObj>
              </mc:Choice>
              <mc:Fallback>
                <p:oleObj name="Equation" r:id="rId4" imgW="3378200" imgH="2070100" progId="Equation.DSMT4">
                  <p:embed/>
                  <p:pic>
                    <p:nvPicPr>
                      <p:cNvPr id="0" name="Picture 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8088" y="1117600"/>
                        <a:ext cx="7185025" cy="4179888"/>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pSp>
        <p:nvGrpSpPr>
          <p:cNvPr id="5" name="组合 4"/>
          <p:cNvGrpSpPr>
            <a:grpSpLocks/>
          </p:cNvGrpSpPr>
          <p:nvPr/>
        </p:nvGrpSpPr>
        <p:grpSpPr bwMode="auto">
          <a:xfrm>
            <a:off x="1258888" y="5329238"/>
            <a:ext cx="7200900" cy="1052512"/>
            <a:chOff x="1259640" y="5328637"/>
            <a:chExt cx="7200900" cy="1052773"/>
          </a:xfrm>
        </p:grpSpPr>
        <p:sp>
          <p:nvSpPr>
            <p:cNvPr id="311301" name="Text Box 3"/>
            <p:cNvSpPr txBox="1">
              <a:spLocks noChangeArrowheads="1"/>
            </p:cNvSpPr>
            <p:nvPr/>
          </p:nvSpPr>
          <p:spPr bwMode="auto">
            <a:xfrm>
              <a:off x="1259640" y="5349535"/>
              <a:ext cx="72009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1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其中</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分别是它们所在行的</a:t>
              </a:r>
              <a:r>
                <a:rPr lang="zh-CN" altLang="en-US" sz="2800" b="0">
                  <a:solidFill>
                    <a:srgbClr val="FF0000"/>
                  </a:solidFill>
                  <a:latin typeface="Times New Roman" panose="02020603050405020304" pitchFamily="18" charset="0"/>
                  <a:ea typeface="华文新魏" panose="02010800040101010101" pitchFamily="2" charset="-122"/>
                </a:rPr>
                <a:t>首元素</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且                                         </a:t>
              </a:r>
              <a:r>
                <a:rPr lang="en-US" altLang="zh-CN" sz="2800" b="0">
                  <a:solidFill>
                    <a:schemeClr val="tx1"/>
                  </a:solidFill>
                  <a:latin typeface="Times New Roman" panose="02020603050405020304" pitchFamily="18" charset="0"/>
                  <a:ea typeface="华文新魏" panose="02010800040101010101" pitchFamily="2" charset="-122"/>
                </a:rPr>
                <a:t>.</a:t>
              </a:r>
            </a:p>
          </p:txBody>
        </p:sp>
        <p:graphicFrame>
          <p:nvGraphicFramePr>
            <p:cNvPr id="311302" name="Object 7"/>
            <p:cNvGraphicFramePr>
              <a:graphicFrameLocks noChangeAspect="1"/>
            </p:cNvGraphicFramePr>
            <p:nvPr/>
          </p:nvGraphicFramePr>
          <p:xfrm>
            <a:off x="2167120" y="5328637"/>
            <a:ext cx="1828800" cy="620713"/>
          </p:xfrm>
          <a:graphic>
            <a:graphicData uri="http://schemas.openxmlformats.org/presentationml/2006/ole">
              <mc:AlternateContent xmlns:mc="http://schemas.openxmlformats.org/markup-compatibility/2006">
                <mc:Choice xmlns:v="urn:schemas-microsoft-com:vml" Requires="v">
                  <p:oleObj spid="_x0000_s311461" name="Equation" r:id="rId6" imgW="710891" imgH="241195" progId="Equation.DSMT4">
                    <p:embed/>
                  </p:oleObj>
                </mc:Choice>
                <mc:Fallback>
                  <p:oleObj name="Equation" r:id="rId6" imgW="710891" imgH="241195" progId="Equation.DSMT4">
                    <p:embed/>
                    <p:pic>
                      <p:nvPicPr>
                        <p:cNvPr id="0" name="Picture 6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7120" y="5328637"/>
                          <a:ext cx="1828800" cy="620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1303" name="Object 6"/>
            <p:cNvGraphicFramePr>
              <a:graphicFrameLocks noChangeAspect="1"/>
            </p:cNvGraphicFramePr>
            <p:nvPr/>
          </p:nvGraphicFramePr>
          <p:xfrm>
            <a:off x="1748358" y="5949610"/>
            <a:ext cx="3687762" cy="431800"/>
          </p:xfrm>
          <a:graphic>
            <a:graphicData uri="http://schemas.openxmlformats.org/presentationml/2006/ole">
              <mc:AlternateContent xmlns:mc="http://schemas.openxmlformats.org/markup-compatibility/2006">
                <mc:Choice xmlns:v="urn:schemas-microsoft-com:vml" Requires="v">
                  <p:oleObj spid="_x0000_s311462" name="Equation" r:id="rId8" imgW="1435100" imgH="228600" progId="Equation.DSMT4">
                    <p:embed/>
                  </p:oleObj>
                </mc:Choice>
                <mc:Fallback>
                  <p:oleObj name="Equation" r:id="rId8" imgW="1435100" imgH="228600" progId="Equation.DSMT4">
                    <p:embed/>
                    <p:pic>
                      <p:nvPicPr>
                        <p:cNvPr id="0" name="Picture 6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48358" y="5949610"/>
                          <a:ext cx="3687762"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graphicFrame>
        <p:nvGraphicFramePr>
          <p:cNvPr id="6" name="Object 3"/>
          <p:cNvGraphicFramePr>
            <a:graphicFrameLocks noChangeAspect="1"/>
          </p:cNvGraphicFramePr>
          <p:nvPr/>
        </p:nvGraphicFramePr>
        <p:xfrm>
          <a:off x="4441825" y="1341438"/>
          <a:ext cx="3514725" cy="2168525"/>
        </p:xfrm>
        <a:graphic>
          <a:graphicData uri="http://schemas.openxmlformats.org/presentationml/2006/ole">
            <mc:AlternateContent xmlns:mc="http://schemas.openxmlformats.org/markup-compatibility/2006">
              <mc:Choice xmlns:v="urn:schemas-microsoft-com:vml" Requires="v">
                <p:oleObj spid="_x0000_s313559" name="Equation" r:id="rId4" imgW="1651000" imgH="1003300" progId="Equation.DSMT4">
                  <p:embed/>
                </p:oleObj>
              </mc:Choice>
              <mc:Fallback>
                <p:oleObj name="Equation" r:id="rId4" imgW="1651000" imgH="1003300" progId="Equation.DSMT4">
                  <p:embed/>
                  <p:pic>
                    <p:nvPicPr>
                      <p:cNvPr id="0" name="Picture 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1825" y="1341438"/>
                        <a:ext cx="3514725" cy="21685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4397375" y="3997325"/>
          <a:ext cx="2838450" cy="2168525"/>
        </p:xfrm>
        <a:graphic>
          <a:graphicData uri="http://schemas.openxmlformats.org/presentationml/2006/ole">
            <mc:AlternateContent xmlns:mc="http://schemas.openxmlformats.org/markup-compatibility/2006">
              <mc:Choice xmlns:v="urn:schemas-microsoft-com:vml" Requires="v">
                <p:oleObj spid="_x0000_s313560" name="Equation" r:id="rId6" imgW="1333500" imgH="1003300" progId="Equation.DSMT4">
                  <p:embed/>
                </p:oleObj>
              </mc:Choice>
              <mc:Fallback>
                <p:oleObj name="Equation" r:id="rId6" imgW="1333500" imgH="1003300" progId="Equation.DSMT4">
                  <p:embed/>
                  <p:pic>
                    <p:nvPicPr>
                      <p:cNvPr id="0" name="Picture 8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7375" y="3997325"/>
                        <a:ext cx="2838450" cy="21685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nvGraphicFramePr>
        <p:xfrm>
          <a:off x="2111375" y="1993900"/>
          <a:ext cx="2316163" cy="571500"/>
        </p:xfrm>
        <a:graphic>
          <a:graphicData uri="http://schemas.openxmlformats.org/presentationml/2006/ole">
            <mc:AlternateContent xmlns:mc="http://schemas.openxmlformats.org/markup-compatibility/2006">
              <mc:Choice xmlns:v="urn:schemas-microsoft-com:vml" Requires="v">
                <p:oleObj spid="_x0000_s313561" name="Equation" r:id="rId8" imgW="1091726" imgH="266584" progId="Equation.DSMT4">
                  <p:embed/>
                </p:oleObj>
              </mc:Choice>
              <mc:Fallback>
                <p:oleObj name="Equation" r:id="rId8" imgW="1091726" imgH="266584" progId="Equation.DSMT4">
                  <p:embed/>
                  <p:pic>
                    <p:nvPicPr>
                      <p:cNvPr id="0" name="Picture 8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11375" y="1993900"/>
                        <a:ext cx="2316163" cy="5715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7" name="Object 3"/>
          <p:cNvGraphicFramePr>
            <a:graphicFrameLocks noChangeAspect="1"/>
          </p:cNvGraphicFramePr>
          <p:nvPr/>
        </p:nvGraphicFramePr>
        <p:xfrm>
          <a:off x="2124075" y="4724400"/>
          <a:ext cx="2432050" cy="550863"/>
        </p:xfrm>
        <a:graphic>
          <a:graphicData uri="http://schemas.openxmlformats.org/presentationml/2006/ole">
            <mc:AlternateContent xmlns:mc="http://schemas.openxmlformats.org/markup-compatibility/2006">
              <mc:Choice xmlns:v="urn:schemas-microsoft-com:vml" Requires="v">
                <p:oleObj spid="_x0000_s313562" name="Equation" r:id="rId10" imgW="1143000" imgH="254000" progId="Equation.DSMT4">
                  <p:embed/>
                </p:oleObj>
              </mc:Choice>
              <mc:Fallback>
                <p:oleObj name="Equation" r:id="rId10" imgW="1143000" imgH="254000" progId="Equation.DSMT4">
                  <p:embed/>
                  <p:pic>
                    <p:nvPicPr>
                      <p:cNvPr id="0" name="Picture 8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24075" y="4724400"/>
                        <a:ext cx="2432050" cy="5508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3"/>
          <p:cNvGraphicFramePr>
            <a:graphicFrameLocks noChangeAspect="1"/>
          </p:cNvGraphicFramePr>
          <p:nvPr/>
        </p:nvGraphicFramePr>
        <p:xfrm>
          <a:off x="1604963" y="3351213"/>
          <a:ext cx="6638925" cy="3246437"/>
        </p:xfrm>
        <a:graphic>
          <a:graphicData uri="http://schemas.openxmlformats.org/presentationml/2006/ole">
            <mc:AlternateContent xmlns:mc="http://schemas.openxmlformats.org/markup-compatibility/2006">
              <mc:Choice xmlns:v="urn:schemas-microsoft-com:vml" Requires="v">
                <p:oleObj spid="_x0000_s315806" name="Equation" r:id="rId4" imgW="3111500" imgH="1498600" progId="Equation.DSMT4">
                  <p:embed/>
                </p:oleObj>
              </mc:Choice>
              <mc:Fallback>
                <p:oleObj name="Equation" r:id="rId4" imgW="3111500" imgH="1498600" progId="Equation.DSMT4">
                  <p:embed/>
                  <p:pic>
                    <p:nvPicPr>
                      <p:cNvPr id="0" name="Picture 1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4963" y="3351213"/>
                        <a:ext cx="6638925" cy="324643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315395"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971550" y="981075"/>
            <a:ext cx="67341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注</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当方程组</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(3.4.5)</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有唯一解时</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其解为</a:t>
            </a:r>
          </a:p>
        </p:txBody>
      </p:sp>
      <p:graphicFrame>
        <p:nvGraphicFramePr>
          <p:cNvPr id="2" name="Object 3"/>
          <p:cNvGraphicFramePr>
            <a:graphicFrameLocks noChangeAspect="1"/>
          </p:cNvGraphicFramePr>
          <p:nvPr/>
        </p:nvGraphicFramePr>
        <p:xfrm>
          <a:off x="1643063" y="1670050"/>
          <a:ext cx="3576637" cy="990600"/>
        </p:xfrm>
        <a:graphic>
          <a:graphicData uri="http://schemas.openxmlformats.org/presentationml/2006/ole">
            <mc:AlternateContent xmlns:mc="http://schemas.openxmlformats.org/markup-compatibility/2006">
              <mc:Choice xmlns:v="urn:schemas-microsoft-com:vml" Requires="v">
                <p:oleObj spid="_x0000_s315807" name="Equation" r:id="rId6" imgW="1676400" imgH="457200" progId="Equation.DSMT4">
                  <p:embed/>
                </p:oleObj>
              </mc:Choice>
              <mc:Fallback>
                <p:oleObj name="Equation" r:id="rId6" imgW="1676400" imgH="457200" progId="Equation.DSMT4">
                  <p:embed/>
                  <p:pic>
                    <p:nvPicPr>
                      <p:cNvPr id="0" name="Picture 1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3063" y="1670050"/>
                        <a:ext cx="3576637" cy="9906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3" name="Text Box 3"/>
          <p:cNvSpPr txBox="1">
            <a:spLocks noChangeArrowheads="1"/>
          </p:cNvSpPr>
          <p:nvPr/>
        </p:nvSpPr>
        <p:spPr bwMode="auto">
          <a:xfrm>
            <a:off x="971550" y="2708275"/>
            <a:ext cx="45497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解向量的第</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i</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个分量又可写成</a:t>
            </a:r>
          </a:p>
        </p:txBody>
      </p:sp>
      <p:graphicFrame>
        <p:nvGraphicFramePr>
          <p:cNvPr id="4" name="Object 3"/>
          <p:cNvGraphicFramePr>
            <a:graphicFrameLocks noChangeAspect="1"/>
          </p:cNvGraphicFramePr>
          <p:nvPr/>
        </p:nvGraphicFramePr>
        <p:xfrm>
          <a:off x="1500188" y="3357563"/>
          <a:ext cx="6827837" cy="2200275"/>
        </p:xfrm>
        <a:graphic>
          <a:graphicData uri="http://schemas.openxmlformats.org/presentationml/2006/ole">
            <mc:AlternateContent xmlns:mc="http://schemas.openxmlformats.org/markup-compatibility/2006">
              <mc:Choice xmlns:v="urn:schemas-microsoft-com:vml" Requires="v">
                <p:oleObj spid="_x0000_s315808" name="Equation" r:id="rId8" imgW="3200400" imgH="1016000" progId="Equation.DSMT4">
                  <p:embed/>
                </p:oleObj>
              </mc:Choice>
              <mc:Fallback>
                <p:oleObj name="Equation" r:id="rId8" imgW="3200400" imgH="1016000" progId="Equation.DSMT4">
                  <p:embed/>
                  <p:pic>
                    <p:nvPicPr>
                      <p:cNvPr id="0" name="Picture 15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0188" y="3357563"/>
                        <a:ext cx="6827837" cy="22002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nvGraphicFramePr>
        <p:xfrm>
          <a:off x="1817688" y="5661025"/>
          <a:ext cx="1625600" cy="1044575"/>
        </p:xfrm>
        <a:graphic>
          <a:graphicData uri="http://schemas.openxmlformats.org/presentationml/2006/ole">
            <mc:AlternateContent xmlns:mc="http://schemas.openxmlformats.org/markup-compatibility/2006">
              <mc:Choice xmlns:v="urn:schemas-microsoft-com:vml" Requires="v">
                <p:oleObj spid="_x0000_s315809" name="Equation" r:id="rId10" imgW="761669" imgH="482391" progId="Equation.DSMT4">
                  <p:embed/>
                </p:oleObj>
              </mc:Choice>
              <mc:Fallback>
                <p:oleObj name="Equation" r:id="rId10" imgW="761669" imgH="482391" progId="Equation.DSMT4">
                  <p:embed/>
                  <p:pic>
                    <p:nvPicPr>
                      <p:cNvPr id="0" name="Picture 15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17688" y="5661025"/>
                        <a:ext cx="1625600" cy="10445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8" name="Object 3"/>
          <p:cNvGraphicFramePr>
            <a:graphicFrameLocks noChangeAspect="1"/>
          </p:cNvGraphicFramePr>
          <p:nvPr/>
        </p:nvGraphicFramePr>
        <p:xfrm>
          <a:off x="5181600" y="1628775"/>
          <a:ext cx="3278188" cy="1073150"/>
        </p:xfrm>
        <a:graphic>
          <a:graphicData uri="http://schemas.openxmlformats.org/presentationml/2006/ole">
            <mc:AlternateContent xmlns:mc="http://schemas.openxmlformats.org/markup-compatibility/2006">
              <mc:Choice xmlns:v="urn:schemas-microsoft-com:vml" Requires="v">
                <p:oleObj spid="_x0000_s315810" name="Equation" r:id="rId12" imgW="1536033" imgH="495085" progId="Equation.DSMT4">
                  <p:embed/>
                </p:oleObj>
              </mc:Choice>
              <mc:Fallback>
                <p:oleObj name="Equation" r:id="rId12" imgW="1536033" imgH="495085" progId="Equation.DSMT4">
                  <p:embed/>
                  <p:pic>
                    <p:nvPicPr>
                      <p:cNvPr id="0" name="Picture 15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81600" y="1628775"/>
                        <a:ext cx="3278188" cy="10731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9" name="Object 3"/>
          <p:cNvGraphicFramePr>
            <a:graphicFrameLocks noChangeAspect="1"/>
          </p:cNvGraphicFramePr>
          <p:nvPr/>
        </p:nvGraphicFramePr>
        <p:xfrm>
          <a:off x="3168650" y="4457700"/>
          <a:ext cx="4706938" cy="2173288"/>
        </p:xfrm>
        <a:graphic>
          <a:graphicData uri="http://schemas.openxmlformats.org/presentationml/2006/ole">
            <mc:AlternateContent xmlns:mc="http://schemas.openxmlformats.org/markup-compatibility/2006">
              <mc:Choice xmlns:v="urn:schemas-microsoft-com:vml" Requires="v">
                <p:oleObj spid="_x0000_s315811" name="Equation" r:id="rId14" imgW="2209800" imgH="1003300" progId="Equation.DSMT4">
                  <p:embed/>
                </p:oleObj>
              </mc:Choice>
              <mc:Fallback>
                <p:oleObj name="Equation" r:id="rId14" imgW="2209800" imgH="1003300" progId="Equation.DSMT4">
                  <p:embed/>
                  <p:pic>
                    <p:nvPicPr>
                      <p:cNvPr id="0" name="Picture 15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68650" y="4457700"/>
                        <a:ext cx="4706938" cy="2173288"/>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1" name="Object 3"/>
          <p:cNvGraphicFramePr>
            <a:graphicFrameLocks noChangeAspect="1"/>
          </p:cNvGraphicFramePr>
          <p:nvPr/>
        </p:nvGraphicFramePr>
        <p:xfrm>
          <a:off x="6948330" y="3956050"/>
          <a:ext cx="1462087" cy="989013"/>
        </p:xfrm>
        <a:graphic>
          <a:graphicData uri="http://schemas.openxmlformats.org/presentationml/2006/ole">
            <mc:AlternateContent xmlns:mc="http://schemas.openxmlformats.org/markup-compatibility/2006">
              <mc:Choice xmlns:v="urn:schemas-microsoft-com:vml" Requires="v">
                <p:oleObj spid="_x0000_s315812" name="Equation" r:id="rId16" imgW="685800" imgH="457200" progId="Equation.DSMT4">
                  <p:embed/>
                </p:oleObj>
              </mc:Choice>
              <mc:Fallback>
                <p:oleObj name="Equation" r:id="rId16" imgW="685800" imgH="457200" progId="Equation.DSMT4">
                  <p:embed/>
                  <p:pic>
                    <p:nvPicPr>
                      <p:cNvPr id="0" name="Picture 15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948330" y="3956050"/>
                        <a:ext cx="1462087" cy="9890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6" name="右箭头 5">
            <a:hlinkClick r:id="rId18" action="ppaction://hlinksldjump"/>
          </p:cNvPr>
          <p:cNvSpPr/>
          <p:nvPr/>
        </p:nvSpPr>
        <p:spPr>
          <a:xfrm>
            <a:off x="8388350" y="6308725"/>
            <a:ext cx="576263" cy="433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315517" name="Object 125"/>
          <p:cNvGraphicFramePr>
            <a:graphicFrameLocks noChangeAspect="1"/>
          </p:cNvGraphicFramePr>
          <p:nvPr/>
        </p:nvGraphicFramePr>
        <p:xfrm>
          <a:off x="1763610" y="3429000"/>
          <a:ext cx="5194300" cy="2197100"/>
        </p:xfrm>
        <a:graphic>
          <a:graphicData uri="http://schemas.openxmlformats.org/presentationml/2006/ole">
            <mc:AlternateContent xmlns:mc="http://schemas.openxmlformats.org/markup-compatibility/2006">
              <mc:Choice xmlns:v="urn:schemas-microsoft-com:vml" Requires="v">
                <p:oleObj spid="_x0000_s315813" name="Equation" r:id="rId19" imgW="2438400" imgH="1016000" progId="Equation.DSMT4">
                  <p:embed/>
                </p:oleObj>
              </mc:Choice>
              <mc:Fallback>
                <p:oleObj name="Equation" r:id="rId19" imgW="2438400" imgH="1016000" progId="Equation.DSMT4">
                  <p:embed/>
                  <p:pic>
                    <p:nvPicPr>
                      <p:cNvPr id="0" name="Picture 15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63610" y="3429000"/>
                        <a:ext cx="5194300" cy="21971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xit" presetSubtype="0" fill="hold" nodeType="clickEffect">
                                  <p:stCondLst>
                                    <p:cond delay="0"/>
                                  </p:stCondLst>
                                  <p:childTnLst>
                                    <p:set>
                                      <p:cBhvr>
                                        <p:cTn id="35" dur="1" fill="hold">
                                          <p:stCondLst>
                                            <p:cond delay="0"/>
                                          </p:stCondLst>
                                        </p:cTn>
                                        <p:tgtEl>
                                          <p:spTgt spid="1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15517"/>
                                        </p:tgtEl>
                                        <p:attrNameLst>
                                          <p:attrName>style.visibility</p:attrName>
                                        </p:attrNameLst>
                                      </p:cBhvr>
                                      <p:to>
                                        <p:strVal val="visible"/>
                                      </p:to>
                                    </p:set>
                                    <p:animEffect transition="in" filter="wipe(left)">
                                      <p:cBhvr>
                                        <p:cTn id="40" dur="500"/>
                                        <p:tgtEl>
                                          <p:spTgt spid="31551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315517"/>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xit" presetSubtype="0" fill="hold" nodeType="clickEffect">
                                  <p:stCondLst>
                                    <p:cond delay="0"/>
                                  </p:stCondLst>
                                  <p:childTnLst>
                                    <p:set>
                                      <p:cBhvr>
                                        <p:cTn id="53" dur="1" fill="hold">
                                          <p:stCondLst>
                                            <p:cond delay="0"/>
                                          </p:stCondLst>
                                        </p:cTn>
                                        <p:tgtEl>
                                          <p:spTgt spid="11"/>
                                        </p:tgtEl>
                                        <p:attrNameLst>
                                          <p:attrName>style.visibility</p:attrName>
                                        </p:attrNameLst>
                                      </p:cBhvr>
                                      <p:to>
                                        <p:strVal val="hidden"/>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3">
                                            <p:txEl>
                                              <p:pRg st="0" end="0"/>
                                            </p:txEl>
                                          </p:spTgt>
                                        </p:tgtEl>
                                        <p:attrNameLst>
                                          <p:attrName>style.visibility</p:attrName>
                                        </p:attrNameLst>
                                      </p:cBhvr>
                                      <p:to>
                                        <p:strVal val="visible"/>
                                      </p:to>
                                    </p:set>
                                    <p:animEffect transition="in" filter="wipe(left)">
                                      <p:cBhvr>
                                        <p:cTn id="58" dur="1000"/>
                                        <p:tgtEl>
                                          <p:spTgt spid="3">
                                            <p:txEl>
                                              <p:pRg st="0" end="0"/>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wipe(left)">
                                      <p:cBhvr>
                                        <p:cTn id="63" dur="500"/>
                                        <p:tgtEl>
                                          <p:spTgt spid="4"/>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wipe(left)">
                                      <p:cBhvr>
                                        <p:cTn id="6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3.1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行列式的定义</a:t>
            </a:r>
          </a:p>
        </p:txBody>
      </p:sp>
      <p:graphicFrame>
        <p:nvGraphicFramePr>
          <p:cNvPr id="2" name="Object 3"/>
          <p:cNvGraphicFramePr>
            <a:graphicFrameLocks noChangeAspect="1"/>
          </p:cNvGraphicFramePr>
          <p:nvPr/>
        </p:nvGraphicFramePr>
        <p:xfrm>
          <a:off x="2361212" y="1196690"/>
          <a:ext cx="2082800" cy="1624012"/>
        </p:xfrm>
        <a:graphic>
          <a:graphicData uri="http://schemas.openxmlformats.org/presentationml/2006/ole">
            <mc:AlternateContent xmlns:mc="http://schemas.openxmlformats.org/markup-compatibility/2006">
              <mc:Choice xmlns:v="urn:schemas-microsoft-com:vml" Requires="v">
                <p:oleObj spid="_x0000_s464231" name="Equation" r:id="rId4" imgW="977900" imgH="749300" progId="Equation.DSMT4">
                  <p:embed/>
                </p:oleObj>
              </mc:Choice>
              <mc:Fallback>
                <p:oleObj name="Equation" r:id="rId4" imgW="977900" imgH="749300" progId="Equation.DSMT4">
                  <p:embed/>
                  <p:pic>
                    <p:nvPicPr>
                      <p:cNvPr id="0" name="Picture 1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1212" y="1196690"/>
                        <a:ext cx="2082800" cy="16240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419847055"/>
              </p:ext>
            </p:extLst>
          </p:nvPr>
        </p:nvGraphicFramePr>
        <p:xfrm>
          <a:off x="1763610" y="3068950"/>
          <a:ext cx="2268537" cy="1100137"/>
        </p:xfrm>
        <a:graphic>
          <a:graphicData uri="http://schemas.openxmlformats.org/presentationml/2006/ole">
            <mc:AlternateContent xmlns:mc="http://schemas.openxmlformats.org/markup-compatibility/2006">
              <mc:Choice xmlns:v="urn:schemas-microsoft-com:vml" Requires="v">
                <p:oleObj spid="_x0000_s464232" name="Equation" r:id="rId6" imgW="1066800" imgH="508000" progId="Equation.DSMT4">
                  <p:embed/>
                </p:oleObj>
              </mc:Choice>
              <mc:Fallback>
                <p:oleObj name="Equation" r:id="rId6" imgW="1066800" imgH="508000" progId="Equation.DSMT4">
                  <p:embed/>
                  <p:pic>
                    <p:nvPicPr>
                      <p:cNvPr id="0" name="Picture 1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610" y="3068950"/>
                        <a:ext cx="2268537" cy="110013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3474586543"/>
              </p:ext>
            </p:extLst>
          </p:nvPr>
        </p:nvGraphicFramePr>
        <p:xfrm>
          <a:off x="1763610" y="4273133"/>
          <a:ext cx="2268537" cy="1100137"/>
        </p:xfrm>
        <a:graphic>
          <a:graphicData uri="http://schemas.openxmlformats.org/presentationml/2006/ole">
            <mc:AlternateContent xmlns:mc="http://schemas.openxmlformats.org/markup-compatibility/2006">
              <mc:Choice xmlns:v="urn:schemas-microsoft-com:vml" Requires="v">
                <p:oleObj spid="_x0000_s464233" name="Equation" r:id="rId8" imgW="1066800" imgH="508000" progId="Equation.DSMT4">
                  <p:embed/>
                </p:oleObj>
              </mc:Choice>
              <mc:Fallback>
                <p:oleObj name="Equation" r:id="rId8" imgW="1066800" imgH="508000" progId="Equation.DSMT4">
                  <p:embed/>
                  <p:pic>
                    <p:nvPicPr>
                      <p:cNvPr id="0" name="Picture 1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3610" y="4273133"/>
                        <a:ext cx="2268537" cy="110013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1642390900"/>
              </p:ext>
            </p:extLst>
          </p:nvPr>
        </p:nvGraphicFramePr>
        <p:xfrm>
          <a:off x="1763610" y="5497303"/>
          <a:ext cx="2268537" cy="1100137"/>
        </p:xfrm>
        <a:graphic>
          <a:graphicData uri="http://schemas.openxmlformats.org/presentationml/2006/ole">
            <mc:AlternateContent xmlns:mc="http://schemas.openxmlformats.org/markup-compatibility/2006">
              <mc:Choice xmlns:v="urn:schemas-microsoft-com:vml" Requires="v">
                <p:oleObj spid="_x0000_s464234" name="Equation" r:id="rId10" imgW="1066800" imgH="508000" progId="Equation.DSMT4">
                  <p:embed/>
                </p:oleObj>
              </mc:Choice>
              <mc:Fallback>
                <p:oleObj name="Equation" r:id="rId10" imgW="1066800" imgH="508000" progId="Equation.DSMT4">
                  <p:embed/>
                  <p:pic>
                    <p:nvPicPr>
                      <p:cNvPr id="0" name="Picture 13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63610" y="5497303"/>
                        <a:ext cx="2268537" cy="110013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9" name="Object 3"/>
          <p:cNvGraphicFramePr>
            <a:graphicFrameLocks noChangeAspect="1"/>
          </p:cNvGraphicFramePr>
          <p:nvPr>
            <p:extLst>
              <p:ext uri="{D42A27DB-BD31-4B8C-83A1-F6EECF244321}">
                <p14:modId xmlns:p14="http://schemas.microsoft.com/office/powerpoint/2010/main" val="3178907791"/>
              </p:ext>
            </p:extLst>
          </p:nvPr>
        </p:nvGraphicFramePr>
        <p:xfrm>
          <a:off x="4008438" y="3367088"/>
          <a:ext cx="2217737" cy="493712"/>
        </p:xfrm>
        <a:graphic>
          <a:graphicData uri="http://schemas.openxmlformats.org/presentationml/2006/ole">
            <mc:AlternateContent xmlns:mc="http://schemas.openxmlformats.org/markup-compatibility/2006">
              <mc:Choice xmlns:v="urn:schemas-microsoft-com:vml" Requires="v">
                <p:oleObj spid="_x0000_s464235" name="Equation" r:id="rId12" imgW="1040948" imgH="228501" progId="Equation.DSMT4">
                  <p:embed/>
                </p:oleObj>
              </mc:Choice>
              <mc:Fallback>
                <p:oleObj name="Equation" r:id="rId12" imgW="1040948" imgH="228501" progId="Equation.DSMT4">
                  <p:embed/>
                  <p:pic>
                    <p:nvPicPr>
                      <p:cNvPr id="0" name="Picture 13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08438" y="3367088"/>
                        <a:ext cx="2217737" cy="4937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0" name="Object 3"/>
          <p:cNvGraphicFramePr>
            <a:graphicFrameLocks noChangeAspect="1"/>
          </p:cNvGraphicFramePr>
          <p:nvPr>
            <p:extLst>
              <p:ext uri="{D42A27DB-BD31-4B8C-83A1-F6EECF244321}">
                <p14:modId xmlns:p14="http://schemas.microsoft.com/office/powerpoint/2010/main" val="666167032"/>
              </p:ext>
            </p:extLst>
          </p:nvPr>
        </p:nvGraphicFramePr>
        <p:xfrm>
          <a:off x="4008438" y="4581525"/>
          <a:ext cx="2190750" cy="493713"/>
        </p:xfrm>
        <a:graphic>
          <a:graphicData uri="http://schemas.openxmlformats.org/presentationml/2006/ole">
            <mc:AlternateContent xmlns:mc="http://schemas.openxmlformats.org/markup-compatibility/2006">
              <mc:Choice xmlns:v="urn:schemas-microsoft-com:vml" Requires="v">
                <p:oleObj spid="_x0000_s464236" name="Equation" r:id="rId14" imgW="1028700" imgH="228600" progId="Equation.DSMT4">
                  <p:embed/>
                </p:oleObj>
              </mc:Choice>
              <mc:Fallback>
                <p:oleObj name="Equation" r:id="rId14" imgW="1028700" imgH="228600" progId="Equation.DSMT4">
                  <p:embed/>
                  <p:pic>
                    <p:nvPicPr>
                      <p:cNvPr id="0" name="Picture 13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08438" y="4581525"/>
                        <a:ext cx="2190750" cy="4937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1" name="Object 3"/>
          <p:cNvGraphicFramePr>
            <a:graphicFrameLocks noChangeAspect="1"/>
          </p:cNvGraphicFramePr>
          <p:nvPr>
            <p:extLst>
              <p:ext uri="{D42A27DB-BD31-4B8C-83A1-F6EECF244321}">
                <p14:modId xmlns:p14="http://schemas.microsoft.com/office/powerpoint/2010/main" val="2681890480"/>
              </p:ext>
            </p:extLst>
          </p:nvPr>
        </p:nvGraphicFramePr>
        <p:xfrm>
          <a:off x="4010025" y="5805488"/>
          <a:ext cx="2189163" cy="493712"/>
        </p:xfrm>
        <a:graphic>
          <a:graphicData uri="http://schemas.openxmlformats.org/presentationml/2006/ole">
            <mc:AlternateContent xmlns:mc="http://schemas.openxmlformats.org/markup-compatibility/2006">
              <mc:Choice xmlns:v="urn:schemas-microsoft-com:vml" Requires="v">
                <p:oleObj spid="_x0000_s464237" name="Equation" r:id="rId16" imgW="1028700" imgH="228600" progId="Equation.DSMT4">
                  <p:embed/>
                </p:oleObj>
              </mc:Choice>
              <mc:Fallback>
                <p:oleObj name="Equation" r:id="rId16" imgW="1028700" imgH="228600" progId="Equation.DSMT4">
                  <p:embed/>
                  <p:pic>
                    <p:nvPicPr>
                      <p:cNvPr id="0" name="Picture 13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10025" y="5805488"/>
                        <a:ext cx="2189163" cy="4937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443249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3" name="Text Box 3"/>
          <p:cNvSpPr txBox="1">
            <a:spLocks noChangeArrowheads="1"/>
          </p:cNvSpPr>
          <p:nvPr/>
        </p:nvSpPr>
        <p:spPr bwMode="auto">
          <a:xfrm>
            <a:off x="971550" y="1052513"/>
            <a:ext cx="9032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其中</a:t>
            </a:r>
          </a:p>
        </p:txBody>
      </p:sp>
      <p:graphicFrame>
        <p:nvGraphicFramePr>
          <p:cNvPr id="4" name="Object 3"/>
          <p:cNvGraphicFramePr>
            <a:graphicFrameLocks noChangeAspect="1"/>
          </p:cNvGraphicFramePr>
          <p:nvPr/>
        </p:nvGraphicFramePr>
        <p:xfrm>
          <a:off x="1825625" y="1714500"/>
          <a:ext cx="6176963" cy="2200275"/>
        </p:xfrm>
        <a:graphic>
          <a:graphicData uri="http://schemas.openxmlformats.org/presentationml/2006/ole">
            <mc:AlternateContent xmlns:mc="http://schemas.openxmlformats.org/markup-compatibility/2006">
              <mc:Choice xmlns:v="urn:schemas-microsoft-com:vml" Requires="v">
                <p:oleObj spid="_x0000_s317497" name="Equation" r:id="rId4" imgW="2895600" imgH="1016000" progId="Equation.DSMT4">
                  <p:embed/>
                </p:oleObj>
              </mc:Choice>
              <mc:Fallback>
                <p:oleObj name="Equation" r:id="rId4" imgW="2895600" imgH="1016000" progId="Equation.DSMT4">
                  <p:embed/>
                  <p:pic>
                    <p:nvPicPr>
                      <p:cNvPr id="0"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5625" y="1714500"/>
                        <a:ext cx="6176963" cy="22002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5" name="右箭头 4">
            <a:hlinkClick r:id="rId6" action="ppaction://hlinksldjump"/>
          </p:cNvPr>
          <p:cNvSpPr/>
          <p:nvPr/>
        </p:nvSpPr>
        <p:spPr>
          <a:xfrm>
            <a:off x="8388350" y="6308725"/>
            <a:ext cx="576263" cy="433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graphicFrame>
        <p:nvGraphicFramePr>
          <p:cNvPr id="4" name="Object 3"/>
          <p:cNvGraphicFramePr>
            <a:graphicFrameLocks noChangeAspect="1"/>
          </p:cNvGraphicFramePr>
          <p:nvPr/>
        </p:nvGraphicFramePr>
        <p:xfrm>
          <a:off x="1857375" y="1123950"/>
          <a:ext cx="5789613" cy="2736850"/>
        </p:xfrm>
        <a:graphic>
          <a:graphicData uri="http://schemas.openxmlformats.org/presentationml/2006/ole">
            <mc:AlternateContent xmlns:mc="http://schemas.openxmlformats.org/markup-compatibility/2006">
              <mc:Choice xmlns:v="urn:schemas-microsoft-com:vml" Requires="v">
                <p:oleObj spid="_x0000_s319916" name="Equation" r:id="rId4" imgW="3594100" imgH="1752600" progId="Equation.DSMT4">
                  <p:embed/>
                </p:oleObj>
              </mc:Choice>
              <mc:Fallback>
                <p:oleObj name="Equation" r:id="rId4" imgW="3594100" imgH="1752600" progId="Equation.DSMT4">
                  <p:embed/>
                  <p:pic>
                    <p:nvPicPr>
                      <p:cNvPr id="0" name="Picture 1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7375" y="1123950"/>
                        <a:ext cx="5789613" cy="2736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p:cNvGraphicFramePr>
            <a:graphicFrameLocks noChangeAspect="1"/>
          </p:cNvGraphicFramePr>
          <p:nvPr/>
        </p:nvGraphicFramePr>
        <p:xfrm>
          <a:off x="1857375" y="4076700"/>
          <a:ext cx="5781675" cy="2736850"/>
        </p:xfrm>
        <a:graphic>
          <a:graphicData uri="http://schemas.openxmlformats.org/presentationml/2006/ole">
            <mc:AlternateContent xmlns:mc="http://schemas.openxmlformats.org/markup-compatibility/2006">
              <mc:Choice xmlns:v="urn:schemas-microsoft-com:vml" Requires="v">
                <p:oleObj spid="_x0000_s319917" name="Equation" r:id="rId6" imgW="3619500" imgH="1752600" progId="Equation.DSMT4">
                  <p:embed/>
                </p:oleObj>
              </mc:Choice>
              <mc:Fallback>
                <p:oleObj name="Equation" r:id="rId6" imgW="3619500" imgH="1752600" progId="Equation.DSMT4">
                  <p:embed/>
                  <p:pic>
                    <p:nvPicPr>
                      <p:cNvPr id="0" name="Picture 1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7375" y="4076700"/>
                        <a:ext cx="5781675" cy="2736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nvGraphicFramePr>
        <p:xfrm>
          <a:off x="2987675" y="2349500"/>
          <a:ext cx="4537075" cy="358775"/>
        </p:xfrm>
        <a:graphic>
          <a:graphicData uri="http://schemas.openxmlformats.org/presentationml/2006/ole">
            <mc:AlternateContent xmlns:mc="http://schemas.openxmlformats.org/markup-compatibility/2006">
              <mc:Choice xmlns:v="urn:schemas-microsoft-com:vml" Requires="v">
                <p:oleObj spid="_x0000_s319918" name="Equation" r:id="rId8" imgW="1943100" imgH="228600" progId="Equation.DSMT4">
                  <p:embed/>
                </p:oleObj>
              </mc:Choice>
              <mc:Fallback>
                <p:oleObj name="Equation" r:id="rId8" imgW="1943100" imgH="228600" progId="Equation.DSMT4">
                  <p:embed/>
                  <p:pic>
                    <p:nvPicPr>
                      <p:cNvPr id="0" name="Picture 1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675" y="2349500"/>
                        <a:ext cx="4537075" cy="358775"/>
                      </a:xfrm>
                      <a:prstGeom prst="rect">
                        <a:avLst/>
                      </a:prstGeom>
                      <a:solidFill>
                        <a:schemeClr val="accent1"/>
                      </a:solidFill>
                    </p:spPr>
                  </p:pic>
                </p:oleObj>
              </mc:Fallback>
            </mc:AlternateContent>
          </a:graphicData>
        </a:graphic>
      </p:graphicFrame>
      <p:graphicFrame>
        <p:nvGraphicFramePr>
          <p:cNvPr id="8" name="对象 7"/>
          <p:cNvGraphicFramePr>
            <a:graphicFrameLocks noChangeAspect="1"/>
          </p:cNvGraphicFramePr>
          <p:nvPr/>
        </p:nvGraphicFramePr>
        <p:xfrm>
          <a:off x="5003800" y="1196975"/>
          <a:ext cx="431800" cy="2592388"/>
        </p:xfrm>
        <a:graphic>
          <a:graphicData uri="http://schemas.openxmlformats.org/presentationml/2006/ole">
            <mc:AlternateContent xmlns:mc="http://schemas.openxmlformats.org/markup-compatibility/2006">
              <mc:Choice xmlns:v="urn:schemas-microsoft-com:vml" Requires="v">
                <p:oleObj spid="_x0000_s319919" name="Equation" r:id="rId10" imgW="1943100" imgH="228600" progId="Equation.DSMT4">
                  <p:embed/>
                </p:oleObj>
              </mc:Choice>
              <mc:Fallback>
                <p:oleObj name="Equation" r:id="rId10" imgW="1943100" imgH="228600" progId="Equation.DSMT4">
                  <p:embed/>
                  <p:pic>
                    <p:nvPicPr>
                      <p:cNvPr id="0" name="Picture 16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3800" y="1196975"/>
                        <a:ext cx="431800" cy="2592388"/>
                      </a:xfrm>
                      <a:prstGeom prst="rect">
                        <a:avLst/>
                      </a:prstGeom>
                      <a:solidFill>
                        <a:schemeClr val="accent1"/>
                      </a:solidFill>
                    </p:spPr>
                  </p:pic>
                </p:oleObj>
              </mc:Fallback>
            </mc:AlternateContent>
          </a:graphicData>
        </a:graphic>
      </p:graphicFrame>
      <p:graphicFrame>
        <p:nvGraphicFramePr>
          <p:cNvPr id="9" name="对象 8"/>
          <p:cNvGraphicFramePr>
            <a:graphicFrameLocks noChangeAspect="1"/>
          </p:cNvGraphicFramePr>
          <p:nvPr/>
        </p:nvGraphicFramePr>
        <p:xfrm>
          <a:off x="2916238" y="5300663"/>
          <a:ext cx="4608512" cy="360362"/>
        </p:xfrm>
        <a:graphic>
          <a:graphicData uri="http://schemas.openxmlformats.org/presentationml/2006/ole">
            <mc:AlternateContent xmlns:mc="http://schemas.openxmlformats.org/markup-compatibility/2006">
              <mc:Choice xmlns:v="urn:schemas-microsoft-com:vml" Requires="v">
                <p:oleObj spid="_x0000_s319920" name="Equation" r:id="rId11" imgW="1943100" imgH="228600" progId="Equation.DSMT4">
                  <p:embed/>
                </p:oleObj>
              </mc:Choice>
              <mc:Fallback>
                <p:oleObj name="Equation" r:id="rId11" imgW="1943100" imgH="228600" progId="Equation.DSMT4">
                  <p:embed/>
                  <p:pic>
                    <p:nvPicPr>
                      <p:cNvPr id="0" name="Picture 16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6238" y="5300663"/>
                        <a:ext cx="4608512" cy="360362"/>
                      </a:xfrm>
                      <a:prstGeom prst="rect">
                        <a:avLst/>
                      </a:prstGeom>
                      <a:solidFill>
                        <a:schemeClr val="accent1"/>
                      </a:solidFill>
                    </p:spPr>
                  </p:pic>
                </p:oleObj>
              </mc:Fallback>
            </mc:AlternateContent>
          </a:graphicData>
        </a:graphic>
      </p:graphicFrame>
      <p:graphicFrame>
        <p:nvGraphicFramePr>
          <p:cNvPr id="10" name="对象 9"/>
          <p:cNvGraphicFramePr>
            <a:graphicFrameLocks noChangeAspect="1"/>
          </p:cNvGraphicFramePr>
          <p:nvPr/>
        </p:nvGraphicFramePr>
        <p:xfrm>
          <a:off x="4932363" y="4149725"/>
          <a:ext cx="503237" cy="2592388"/>
        </p:xfrm>
        <a:graphic>
          <a:graphicData uri="http://schemas.openxmlformats.org/presentationml/2006/ole">
            <mc:AlternateContent xmlns:mc="http://schemas.openxmlformats.org/markup-compatibility/2006">
              <mc:Choice xmlns:v="urn:schemas-microsoft-com:vml" Requires="v">
                <p:oleObj spid="_x0000_s319921" name="Equation" r:id="rId12" imgW="1943100" imgH="228600" progId="Equation.DSMT4">
                  <p:embed/>
                </p:oleObj>
              </mc:Choice>
              <mc:Fallback>
                <p:oleObj name="Equation" r:id="rId12" imgW="1943100" imgH="228600" progId="Equation.DSMT4">
                  <p:embed/>
                  <p:pic>
                    <p:nvPicPr>
                      <p:cNvPr id="0" name="Picture 16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32363" y="4149725"/>
                        <a:ext cx="503237" cy="2592388"/>
                      </a:xfrm>
                      <a:prstGeom prst="rect">
                        <a:avLst/>
                      </a:prstGeom>
                      <a:solidFill>
                        <a:schemeClr val="accent1"/>
                      </a:solidFill>
                    </p:spPr>
                  </p:pic>
                </p:oleObj>
              </mc:Fallback>
            </mc:AlternateContent>
          </a:graphicData>
        </a:graphic>
      </p:graphicFrame>
      <p:graphicFrame>
        <p:nvGraphicFramePr>
          <p:cNvPr id="11" name="Object 3"/>
          <p:cNvGraphicFramePr>
            <a:graphicFrameLocks noChangeAspect="1"/>
          </p:cNvGraphicFramePr>
          <p:nvPr/>
        </p:nvGraphicFramePr>
        <p:xfrm>
          <a:off x="1857375" y="2205038"/>
          <a:ext cx="1057275" cy="465137"/>
        </p:xfrm>
        <a:graphic>
          <a:graphicData uri="http://schemas.openxmlformats.org/presentationml/2006/ole">
            <mc:AlternateContent xmlns:mc="http://schemas.openxmlformats.org/markup-compatibility/2006">
              <mc:Choice xmlns:v="urn:schemas-microsoft-com:vml" Requires="v">
                <p:oleObj spid="_x0000_s319922" name="Equation" r:id="rId13" imgW="419100" imgH="228600" progId="Equation.DSMT4">
                  <p:embed/>
                </p:oleObj>
              </mc:Choice>
              <mc:Fallback>
                <p:oleObj name="Equation" r:id="rId13" imgW="419100" imgH="228600" progId="Equation.DSMT4">
                  <p:embed/>
                  <p:pic>
                    <p:nvPicPr>
                      <p:cNvPr id="0" name="Picture 17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57375" y="2205038"/>
                        <a:ext cx="1057275" cy="465137"/>
                      </a:xfrm>
                      <a:prstGeom prst="rect">
                        <a:avLst/>
                      </a:prstGeom>
                      <a:solidFill>
                        <a:schemeClr val="tx2"/>
                      </a:solidFill>
                    </p:spPr>
                  </p:pic>
                </p:oleObj>
              </mc:Fallback>
            </mc:AlternateContent>
          </a:graphicData>
        </a:graphic>
      </p:graphicFrame>
      <p:graphicFrame>
        <p:nvGraphicFramePr>
          <p:cNvPr id="12" name="Object 3"/>
          <p:cNvGraphicFramePr>
            <a:graphicFrameLocks noChangeAspect="1"/>
          </p:cNvGraphicFramePr>
          <p:nvPr/>
        </p:nvGraphicFramePr>
        <p:xfrm>
          <a:off x="1857375" y="5229225"/>
          <a:ext cx="985838" cy="465138"/>
        </p:xfrm>
        <a:graphic>
          <a:graphicData uri="http://schemas.openxmlformats.org/presentationml/2006/ole">
            <mc:AlternateContent xmlns:mc="http://schemas.openxmlformats.org/markup-compatibility/2006">
              <mc:Choice xmlns:v="urn:schemas-microsoft-com:vml" Requires="v">
                <p:oleObj spid="_x0000_s319923" name="Equation" r:id="rId15" imgW="419100" imgH="228600" progId="Equation.DSMT4">
                  <p:embed/>
                </p:oleObj>
              </mc:Choice>
              <mc:Fallback>
                <p:oleObj name="Equation" r:id="rId15" imgW="419100" imgH="228600" progId="Equation.DSMT4">
                  <p:embed/>
                  <p:pic>
                    <p:nvPicPr>
                      <p:cNvPr id="0" name="Picture 17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57375" y="5229225"/>
                        <a:ext cx="985838" cy="465138"/>
                      </a:xfrm>
                      <a:prstGeom prst="rect">
                        <a:avLst/>
                      </a:prstGeom>
                      <a:solidFill>
                        <a:schemeClr val="tx2"/>
                      </a:solidFill>
                    </p:spPr>
                  </p:pic>
                </p:oleObj>
              </mc:Fallback>
            </mc:AlternateContent>
          </a:graphicData>
        </a:graphic>
      </p:graphicFrame>
      <p:sp>
        <p:nvSpPr>
          <p:cNvPr id="2" name="左箭头 1">
            <a:hlinkClick r:id="rId17" action="ppaction://hlinksldjump"/>
          </p:cNvPr>
          <p:cNvSpPr/>
          <p:nvPr/>
        </p:nvSpPr>
        <p:spPr>
          <a:xfrm>
            <a:off x="8388350" y="6308725"/>
            <a:ext cx="576263" cy="3603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up)">
                                      <p:cBhvr>
                                        <p:cTn id="37" dur="500"/>
                                        <p:tgtEl>
                                          <p:spTgt spid="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3"/>
          <p:cNvSpPr txBox="1">
            <a:spLocks noChangeArrowheads="1"/>
          </p:cNvSpPr>
          <p:nvPr/>
        </p:nvSpPr>
        <p:spPr bwMode="auto">
          <a:xfrm>
            <a:off x="971500" y="1052670"/>
            <a:ext cx="7777080" cy="5688790"/>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32153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971550" y="1052513"/>
            <a:ext cx="7024688"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克莱姆法则</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当</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det(</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A</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0</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时</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方程组</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(3.4.5)</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有唯一解</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其解为</a:t>
            </a:r>
          </a:p>
        </p:txBody>
      </p:sp>
      <p:graphicFrame>
        <p:nvGraphicFramePr>
          <p:cNvPr id="2" name="Object 3"/>
          <p:cNvGraphicFramePr>
            <a:graphicFrameLocks noChangeAspect="1"/>
          </p:cNvGraphicFramePr>
          <p:nvPr/>
        </p:nvGraphicFramePr>
        <p:xfrm>
          <a:off x="3300413" y="2276475"/>
          <a:ext cx="3143250" cy="631825"/>
        </p:xfrm>
        <a:graphic>
          <a:graphicData uri="http://schemas.openxmlformats.org/presentationml/2006/ole">
            <mc:AlternateContent xmlns:mc="http://schemas.openxmlformats.org/markup-compatibility/2006">
              <mc:Choice xmlns:v="urn:schemas-microsoft-com:vml" Requires="v">
                <p:oleObj spid="_x0000_s321701" name="Equation" r:id="rId4" imgW="1473200" imgH="292100" progId="Equation.DSMT4">
                  <p:embed/>
                </p:oleObj>
              </mc:Choice>
              <mc:Fallback>
                <p:oleObj name="Equation" r:id="rId4" imgW="1473200" imgH="292100" progId="Equation.DSMT4">
                  <p:embed/>
                  <p:pic>
                    <p:nvPicPr>
                      <p:cNvPr id="0" name="Picture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0413" y="2276475"/>
                        <a:ext cx="3143250" cy="6318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3" name="Text Box 3"/>
          <p:cNvSpPr txBox="1">
            <a:spLocks noChangeArrowheads="1"/>
          </p:cNvSpPr>
          <p:nvPr/>
        </p:nvSpPr>
        <p:spPr bwMode="auto">
          <a:xfrm>
            <a:off x="971550" y="2852738"/>
            <a:ext cx="548957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解向量的第</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i</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个分量</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i</a:t>
            </a:r>
            <a:r>
              <a:rPr lang="en-US" altLang="zh-CN" sz="10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1, 2, </a:t>
            </a:r>
            <a:r>
              <a:rPr lang="en-US" altLang="zh-CN" sz="2800" b="0">
                <a:solidFill>
                  <a:schemeClr val="tx1"/>
                </a:solidFill>
                <a:latin typeface="Times New Roman" panose="02020603050405020304" pitchFamily="18" charset="0"/>
                <a:ea typeface="华文新魏" panose="02010800040101010101" pitchFamily="2" charset="-122"/>
                <a:sym typeface="Euclid Extra" panose="02050502000505020303" pitchFamily="18" charset="2"/>
              </a:rPr>
              <a:t>, </a:t>
            </a:r>
            <a:r>
              <a:rPr lang="en-US" altLang="zh-CN" sz="2800" b="0" i="1">
                <a:solidFill>
                  <a:schemeClr val="tx1"/>
                </a:solidFill>
                <a:latin typeface="Times New Roman" panose="02020603050405020304" pitchFamily="18" charset="0"/>
                <a:ea typeface="华文新魏" panose="02010800040101010101" pitchFamily="2" charset="-122"/>
                <a:sym typeface="Euclid Extra" panose="02050502000505020303" pitchFamily="18" charset="2"/>
              </a:rPr>
              <a:t>n</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为</a:t>
            </a:r>
          </a:p>
        </p:txBody>
      </p:sp>
      <p:graphicFrame>
        <p:nvGraphicFramePr>
          <p:cNvPr id="4" name="Object 3"/>
          <p:cNvGraphicFramePr>
            <a:graphicFrameLocks noChangeAspect="1"/>
          </p:cNvGraphicFramePr>
          <p:nvPr/>
        </p:nvGraphicFramePr>
        <p:xfrm>
          <a:off x="1922463" y="4549775"/>
          <a:ext cx="6178550" cy="2200275"/>
        </p:xfrm>
        <a:graphic>
          <a:graphicData uri="http://schemas.openxmlformats.org/presentationml/2006/ole">
            <mc:AlternateContent xmlns:mc="http://schemas.openxmlformats.org/markup-compatibility/2006">
              <mc:Choice xmlns:v="urn:schemas-microsoft-com:vml" Requires="v">
                <p:oleObj spid="_x0000_s321702" name="Equation" r:id="rId6" imgW="2895600" imgH="1016000" progId="Equation.DSMT4">
                  <p:embed/>
                </p:oleObj>
              </mc:Choice>
              <mc:Fallback>
                <p:oleObj name="Equation" r:id="rId6" imgW="2895600" imgH="1016000" progId="Equation.DSMT4">
                  <p:embed/>
                  <p:pic>
                    <p:nvPicPr>
                      <p:cNvPr id="0" name="Picture 6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2463" y="4549775"/>
                        <a:ext cx="6178550" cy="22002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nvGraphicFramePr>
        <p:xfrm>
          <a:off x="3132138" y="3505200"/>
          <a:ext cx="1978025" cy="1044575"/>
        </p:xfrm>
        <a:graphic>
          <a:graphicData uri="http://schemas.openxmlformats.org/presentationml/2006/ole">
            <mc:AlternateContent xmlns:mc="http://schemas.openxmlformats.org/markup-compatibility/2006">
              <mc:Choice xmlns:v="urn:schemas-microsoft-com:vml" Requires="v">
                <p:oleObj spid="_x0000_s321703" name="Equation" r:id="rId8" imgW="927100" imgH="482600" progId="Equation.DSMT4">
                  <p:embed/>
                </p:oleObj>
              </mc:Choice>
              <mc:Fallback>
                <p:oleObj name="Equation" r:id="rId8" imgW="927100" imgH="482600" progId="Equation.DSMT4">
                  <p:embed/>
                  <p:pic>
                    <p:nvPicPr>
                      <p:cNvPr id="0" name="Picture 6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32138" y="3505200"/>
                        <a:ext cx="1978025" cy="10445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8" name="Text Box 3"/>
          <p:cNvSpPr txBox="1">
            <a:spLocks noChangeArrowheads="1"/>
          </p:cNvSpPr>
          <p:nvPr/>
        </p:nvSpPr>
        <p:spPr bwMode="auto">
          <a:xfrm>
            <a:off x="971550" y="5297488"/>
            <a:ext cx="903288"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其中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0" end="0"/>
                                            </p:txEl>
                                          </p:spTgt>
                                        </p:tgtEl>
                                        <p:attrNameLst>
                                          <p:attrName>style.visibility</p:attrName>
                                        </p:attrNameLst>
                                      </p:cBhvr>
                                      <p:to>
                                        <p:strVal val="visible"/>
                                      </p:to>
                                    </p:set>
                                    <p:animEffect transition="in" filter="wipe(left)">
                                      <p:cBhvr>
                                        <p:cTn id="12" dur="1000"/>
                                        <p:tgtEl>
                                          <p:spTgt spid="2734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1" end="1"/>
                                            </p:txEl>
                                          </p:spTgt>
                                        </p:tgtEl>
                                        <p:attrNameLst>
                                          <p:attrName>style.visibility</p:attrName>
                                        </p:attrNameLst>
                                      </p:cBhvr>
                                      <p:to>
                                        <p:strVal val="visible"/>
                                      </p:to>
                                    </p:set>
                                    <p:animEffect transition="in" filter="wipe(left)">
                                      <p:cBhvr>
                                        <p:cTn id="17" dur="1000"/>
                                        <p:tgtEl>
                                          <p:spTgt spid="27341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wipe(left)">
                                      <p:cBhvr>
                                        <p:cTn id="27" dur="1000"/>
                                        <p:tgtEl>
                                          <p:spTgt spid="3">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wipe(left)">
                                      <p:cBhvr>
                                        <p:cTn id="37" dur="1000"/>
                                        <p:tgtEl>
                                          <p:spTgt spid="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graphicFrame>
        <p:nvGraphicFramePr>
          <p:cNvPr id="2" name="Object 3"/>
          <p:cNvGraphicFramePr>
            <a:graphicFrameLocks noChangeAspect="1"/>
          </p:cNvGraphicFramePr>
          <p:nvPr/>
        </p:nvGraphicFramePr>
        <p:xfrm>
          <a:off x="1763713" y="1133475"/>
          <a:ext cx="2843212" cy="1152525"/>
        </p:xfrm>
        <a:graphic>
          <a:graphicData uri="http://schemas.openxmlformats.org/presentationml/2006/ole">
            <mc:AlternateContent xmlns:mc="http://schemas.openxmlformats.org/markup-compatibility/2006">
              <mc:Choice xmlns:v="urn:schemas-microsoft-com:vml" Requires="v">
                <p:oleObj spid="_x0000_s323905" name="Equation" r:id="rId4" imgW="1333500" imgH="533400" progId="Equation.DSMT4">
                  <p:embed/>
                </p:oleObj>
              </mc:Choice>
              <mc:Fallback>
                <p:oleObj name="Equation" r:id="rId4" imgW="1333500" imgH="533400" progId="Equation.DSMT4">
                  <p:embed/>
                  <p:pic>
                    <p:nvPicPr>
                      <p:cNvPr id="0" name="Picture 1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713" y="1133475"/>
                        <a:ext cx="2843212" cy="11525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587170653"/>
              </p:ext>
            </p:extLst>
          </p:nvPr>
        </p:nvGraphicFramePr>
        <p:xfrm>
          <a:off x="2417763" y="2492375"/>
          <a:ext cx="4986337" cy="1152525"/>
        </p:xfrm>
        <a:graphic>
          <a:graphicData uri="http://schemas.openxmlformats.org/presentationml/2006/ole">
            <mc:AlternateContent xmlns:mc="http://schemas.openxmlformats.org/markup-compatibility/2006">
              <mc:Choice xmlns:v="urn:schemas-microsoft-com:vml" Requires="v">
                <p:oleObj spid="_x0000_s323906" name="Equation" r:id="rId6" imgW="2336800" imgH="533400" progId="Equation.DSMT4">
                  <p:embed/>
                </p:oleObj>
              </mc:Choice>
              <mc:Fallback>
                <p:oleObj name="Equation" r:id="rId6" imgW="2336800" imgH="533400" progId="Equation.DSMT4">
                  <p:embed/>
                  <p:pic>
                    <p:nvPicPr>
                      <p:cNvPr id="0" name="Picture 1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7763" y="2492375"/>
                        <a:ext cx="4986337" cy="11525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217919021"/>
              </p:ext>
            </p:extLst>
          </p:nvPr>
        </p:nvGraphicFramePr>
        <p:xfrm>
          <a:off x="2419350" y="3789363"/>
          <a:ext cx="5011738" cy="1152525"/>
        </p:xfrm>
        <a:graphic>
          <a:graphicData uri="http://schemas.openxmlformats.org/presentationml/2006/ole">
            <mc:AlternateContent xmlns:mc="http://schemas.openxmlformats.org/markup-compatibility/2006">
              <mc:Choice xmlns:v="urn:schemas-microsoft-com:vml" Requires="v">
                <p:oleObj spid="_x0000_s323907" name="Equation" r:id="rId8" imgW="2349500" imgH="533400" progId="Equation.DSMT4">
                  <p:embed/>
                </p:oleObj>
              </mc:Choice>
              <mc:Fallback>
                <p:oleObj name="Equation" r:id="rId8" imgW="2349500" imgH="533400" progId="Equation.DSMT4">
                  <p:embed/>
                  <p:pic>
                    <p:nvPicPr>
                      <p:cNvPr id="0" name="Picture 1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19350" y="3789363"/>
                        <a:ext cx="5011738" cy="11525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784797406"/>
              </p:ext>
            </p:extLst>
          </p:nvPr>
        </p:nvGraphicFramePr>
        <p:xfrm>
          <a:off x="2411700" y="5013325"/>
          <a:ext cx="3305175" cy="987425"/>
        </p:xfrm>
        <a:graphic>
          <a:graphicData uri="http://schemas.openxmlformats.org/presentationml/2006/ole">
            <mc:AlternateContent xmlns:mc="http://schemas.openxmlformats.org/markup-compatibility/2006">
              <mc:Choice xmlns:v="urn:schemas-microsoft-com:vml" Requires="v">
                <p:oleObj spid="_x0000_s323908" name="Equation" r:id="rId10" imgW="1549400" imgH="457200" progId="Equation.DSMT4">
                  <p:embed/>
                </p:oleObj>
              </mc:Choice>
              <mc:Fallback>
                <p:oleObj name="Equation" r:id="rId10" imgW="1549400" imgH="457200" progId="Equation.DSMT4">
                  <p:embed/>
                  <p:pic>
                    <p:nvPicPr>
                      <p:cNvPr id="0" name="Picture 1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11700" y="5013325"/>
                        <a:ext cx="3305175" cy="9874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62641738"/>
              </p:ext>
            </p:extLst>
          </p:nvPr>
        </p:nvGraphicFramePr>
        <p:xfrm>
          <a:off x="2411700" y="6065838"/>
          <a:ext cx="1924050" cy="603250"/>
        </p:xfrm>
        <a:graphic>
          <a:graphicData uri="http://schemas.openxmlformats.org/presentationml/2006/ole">
            <mc:AlternateContent xmlns:mc="http://schemas.openxmlformats.org/markup-compatibility/2006">
              <mc:Choice xmlns:v="urn:schemas-microsoft-com:vml" Requires="v">
                <p:oleObj spid="_x0000_s323909" name="Equation" r:id="rId12" imgW="901309" imgH="279279" progId="Equation.DSMT4">
                  <p:embed/>
                </p:oleObj>
              </mc:Choice>
              <mc:Fallback>
                <p:oleObj name="Equation" r:id="rId12" imgW="901309" imgH="279279" progId="Equation.DSMT4">
                  <p:embed/>
                  <p:pic>
                    <p:nvPicPr>
                      <p:cNvPr id="0" name="Picture 12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1700" y="6065838"/>
                        <a:ext cx="1924050" cy="6032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8" name="Object 3"/>
          <p:cNvGraphicFramePr>
            <a:graphicFrameLocks noChangeAspect="1"/>
          </p:cNvGraphicFramePr>
          <p:nvPr/>
        </p:nvGraphicFramePr>
        <p:xfrm>
          <a:off x="4643438" y="1052513"/>
          <a:ext cx="3033712" cy="1316037"/>
        </p:xfrm>
        <a:graphic>
          <a:graphicData uri="http://schemas.openxmlformats.org/presentationml/2006/ole">
            <mc:AlternateContent xmlns:mc="http://schemas.openxmlformats.org/markup-compatibility/2006">
              <mc:Choice xmlns:v="urn:schemas-microsoft-com:vml" Requires="v">
                <p:oleObj spid="_x0000_s323910" name="Equation" r:id="rId14" imgW="1422400" imgH="609600" progId="Equation.DSMT4">
                  <p:embed/>
                </p:oleObj>
              </mc:Choice>
              <mc:Fallback>
                <p:oleObj name="Equation" r:id="rId14" imgW="1422400" imgH="609600" progId="Equation.DSMT4">
                  <p:embed/>
                  <p:pic>
                    <p:nvPicPr>
                      <p:cNvPr id="0" name="Picture 12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43438" y="1052513"/>
                        <a:ext cx="3033712" cy="131603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971550" y="1052513"/>
            <a:ext cx="41846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例</a:t>
            </a:r>
            <a:r>
              <a:rPr lang="en-US" altLang="zh-CN" sz="2800" b="0">
                <a:solidFill>
                  <a:schemeClr val="tx1"/>
                </a:solidFill>
                <a:latin typeface="Times New Roman" panose="02020603050405020304" pitchFamily="18" charset="0"/>
                <a:ea typeface="华文新魏" panose="02010800040101010101" pitchFamily="2" charset="-122"/>
              </a:rPr>
              <a:t>3.4.4 </a:t>
            </a:r>
            <a:r>
              <a:rPr lang="zh-CN" altLang="en-US" sz="2800" b="0">
                <a:solidFill>
                  <a:schemeClr val="tx1"/>
                </a:solidFill>
                <a:latin typeface="Times New Roman" panose="02020603050405020304" pitchFamily="18" charset="0"/>
                <a:ea typeface="华文新魏" panose="02010800040101010101" pitchFamily="2" charset="-122"/>
              </a:rPr>
              <a:t>解</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线性方程组</a:t>
            </a:r>
          </a:p>
        </p:txBody>
      </p:sp>
      <p:graphicFrame>
        <p:nvGraphicFramePr>
          <p:cNvPr id="2" name="Object 3"/>
          <p:cNvGraphicFramePr>
            <a:graphicFrameLocks noChangeAspect="1"/>
          </p:cNvGraphicFramePr>
          <p:nvPr/>
        </p:nvGraphicFramePr>
        <p:xfrm>
          <a:off x="3097213" y="1773238"/>
          <a:ext cx="3275012" cy="1620837"/>
        </p:xfrm>
        <a:graphic>
          <a:graphicData uri="http://schemas.openxmlformats.org/presentationml/2006/ole">
            <mc:AlternateContent xmlns:mc="http://schemas.openxmlformats.org/markup-compatibility/2006">
              <mc:Choice xmlns:v="urn:schemas-microsoft-com:vml" Requires="v">
                <p:oleObj spid="_x0000_s325689" name="Equation" r:id="rId4" imgW="1536700" imgH="749300" progId="Equation.DSMT4">
                  <p:embed/>
                </p:oleObj>
              </mc:Choice>
              <mc:Fallback>
                <p:oleObj name="Equation" r:id="rId4" imgW="1536700" imgH="749300" progId="Equation.DSMT4">
                  <p:embed/>
                  <p:pic>
                    <p:nvPicPr>
                      <p:cNvPr id="0"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213" y="1773238"/>
                        <a:ext cx="3275012" cy="162083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graphicFrame>
        <p:nvGraphicFramePr>
          <p:cNvPr id="3" name="Object 3"/>
          <p:cNvGraphicFramePr>
            <a:graphicFrameLocks noChangeAspect="1"/>
          </p:cNvGraphicFramePr>
          <p:nvPr/>
        </p:nvGraphicFramePr>
        <p:xfrm>
          <a:off x="3059113" y="1149350"/>
          <a:ext cx="2597150" cy="1622425"/>
        </p:xfrm>
        <a:graphic>
          <a:graphicData uri="http://schemas.openxmlformats.org/presentationml/2006/ole">
            <mc:AlternateContent xmlns:mc="http://schemas.openxmlformats.org/markup-compatibility/2006">
              <mc:Choice xmlns:v="urn:schemas-microsoft-com:vml" Requires="v">
                <p:oleObj spid="_x0000_s327952" name="Equation" r:id="rId4" imgW="1219200" imgH="749300" progId="Equation.DSMT4">
                  <p:embed/>
                </p:oleObj>
              </mc:Choice>
              <mc:Fallback>
                <p:oleObj name="Equation" r:id="rId4" imgW="1219200" imgH="749300" progId="Equation.DSMT4">
                  <p:embed/>
                  <p:pic>
                    <p:nvPicPr>
                      <p:cNvPr id="0" name="Picture 1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113" y="1149350"/>
                        <a:ext cx="2597150" cy="16224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2476500" y="2846388"/>
          <a:ext cx="2352675" cy="466725"/>
        </p:xfrm>
        <a:graphic>
          <a:graphicData uri="http://schemas.openxmlformats.org/presentationml/2006/ole">
            <mc:AlternateContent xmlns:mc="http://schemas.openxmlformats.org/markup-compatibility/2006">
              <mc:Choice xmlns:v="urn:schemas-microsoft-com:vml" Requires="v">
                <p:oleObj spid="_x0000_s327953" name="Equation" r:id="rId6" imgW="1104421" imgH="215806" progId="Equation.DSMT4">
                  <p:embed/>
                </p:oleObj>
              </mc:Choice>
              <mc:Fallback>
                <p:oleObj name="Equation" r:id="rId6" imgW="1104421" imgH="215806" progId="Equation.DSMT4">
                  <p:embed/>
                  <p:pic>
                    <p:nvPicPr>
                      <p:cNvPr id="0" name="Picture 10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6500" y="2846388"/>
                        <a:ext cx="2352675" cy="4667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nvGraphicFramePr>
        <p:xfrm>
          <a:off x="2968625" y="3284538"/>
          <a:ext cx="3544888" cy="1622425"/>
        </p:xfrm>
        <a:graphic>
          <a:graphicData uri="http://schemas.openxmlformats.org/presentationml/2006/ole">
            <mc:AlternateContent xmlns:mc="http://schemas.openxmlformats.org/markup-compatibility/2006">
              <mc:Choice xmlns:v="urn:schemas-microsoft-com:vml" Requires="v">
                <p:oleObj spid="_x0000_s327954" name="Equation" r:id="rId8" imgW="1663700" imgH="749300" progId="Equation.DSMT4">
                  <p:embed/>
                </p:oleObj>
              </mc:Choice>
              <mc:Fallback>
                <p:oleObj name="Equation" r:id="rId8" imgW="1663700" imgH="749300" progId="Equation.DSMT4">
                  <p:embed/>
                  <p:pic>
                    <p:nvPicPr>
                      <p:cNvPr id="0" name="Picture 10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625" y="3284538"/>
                        <a:ext cx="3544888" cy="16224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6" name="Object 3"/>
          <p:cNvGraphicFramePr>
            <a:graphicFrameLocks noChangeAspect="1"/>
          </p:cNvGraphicFramePr>
          <p:nvPr/>
        </p:nvGraphicFramePr>
        <p:xfrm>
          <a:off x="1997075" y="5235575"/>
          <a:ext cx="6518275" cy="1622425"/>
        </p:xfrm>
        <a:graphic>
          <a:graphicData uri="http://schemas.openxmlformats.org/presentationml/2006/ole">
            <mc:AlternateContent xmlns:mc="http://schemas.openxmlformats.org/markup-compatibility/2006">
              <mc:Choice xmlns:v="urn:schemas-microsoft-com:vml" Requires="v">
                <p:oleObj spid="_x0000_s327955" name="Equation" r:id="rId10" imgW="3060700" imgH="749300" progId="Equation.DSMT4">
                  <p:embed/>
                </p:oleObj>
              </mc:Choice>
              <mc:Fallback>
                <p:oleObj name="Equation" r:id="rId10" imgW="3060700" imgH="749300" progId="Equation.DSMT4">
                  <p:embed/>
                  <p:pic>
                    <p:nvPicPr>
                      <p:cNvPr id="0" name="Picture 1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97075" y="5235575"/>
                        <a:ext cx="6518275" cy="16224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8" name="Object 3"/>
          <p:cNvGraphicFramePr>
            <a:graphicFrameLocks noChangeAspect="1"/>
          </p:cNvGraphicFramePr>
          <p:nvPr/>
        </p:nvGraphicFramePr>
        <p:xfrm>
          <a:off x="5865813" y="1143000"/>
          <a:ext cx="1350962" cy="1622425"/>
        </p:xfrm>
        <a:graphic>
          <a:graphicData uri="http://schemas.openxmlformats.org/presentationml/2006/ole">
            <mc:AlternateContent xmlns:mc="http://schemas.openxmlformats.org/markup-compatibility/2006">
              <mc:Choice xmlns:v="urn:schemas-microsoft-com:vml" Requires="v">
                <p:oleObj spid="_x0000_s327956" name="Equation" r:id="rId12" imgW="634725" imgH="748975" progId="Equation.DSMT4">
                  <p:embed/>
                </p:oleObj>
              </mc:Choice>
              <mc:Fallback>
                <p:oleObj name="Equation" r:id="rId12" imgW="634725" imgH="748975" progId="Equation.DSMT4">
                  <p:embed/>
                  <p:pic>
                    <p:nvPicPr>
                      <p:cNvPr id="0" name="Picture 1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65813" y="1143000"/>
                        <a:ext cx="1350962" cy="16224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9" name="Text Box 3"/>
          <p:cNvSpPr txBox="1">
            <a:spLocks noChangeArrowheads="1"/>
          </p:cNvSpPr>
          <p:nvPr/>
        </p:nvSpPr>
        <p:spPr bwMode="auto">
          <a:xfrm>
            <a:off x="971550" y="1052513"/>
            <a:ext cx="17113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解</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令</a:t>
            </a:r>
            <a:endPar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sp>
        <p:nvSpPr>
          <p:cNvPr id="10" name="Text Box 3"/>
          <p:cNvSpPr txBox="1">
            <a:spLocks noChangeArrowheads="1"/>
          </p:cNvSpPr>
          <p:nvPr/>
        </p:nvSpPr>
        <p:spPr bwMode="auto">
          <a:xfrm>
            <a:off x="971550" y="2708275"/>
            <a:ext cx="16208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由于</a:t>
            </a:r>
            <a:endPar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sp>
        <p:nvSpPr>
          <p:cNvPr id="11" name="Text Box 3"/>
          <p:cNvSpPr txBox="1">
            <a:spLocks noChangeArrowheads="1"/>
          </p:cNvSpPr>
          <p:nvPr/>
        </p:nvSpPr>
        <p:spPr bwMode="auto">
          <a:xfrm>
            <a:off x="4822825" y="2713038"/>
            <a:ext cx="395605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则原方程组有唯一解</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又</a:t>
            </a:r>
            <a:endPar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sp>
        <p:nvSpPr>
          <p:cNvPr id="12" name="Text Box 3"/>
          <p:cNvSpPr txBox="1">
            <a:spLocks noChangeArrowheads="1"/>
          </p:cNvSpPr>
          <p:nvPr/>
        </p:nvSpPr>
        <p:spPr bwMode="auto">
          <a:xfrm>
            <a:off x="971550" y="4868863"/>
            <a:ext cx="3236913"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所以</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方程组的解为</a:t>
            </a:r>
            <a:endPar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1000"/>
                                        <p:tgtEl>
                                          <p:spTgt spid="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wipe(left)">
                                      <p:cBhvr>
                                        <p:cTn id="22" dur="1000"/>
                                        <p:tgtEl>
                                          <p:spTgt spid="10">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wipe(left)">
                                      <p:cBhvr>
                                        <p:cTn id="32" dur="1000"/>
                                        <p:tgtEl>
                                          <p:spTgt spid="11">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wipe(left)">
                                      <p:cBhvr>
                                        <p:cTn id="42" dur="1000"/>
                                        <p:tgtEl>
                                          <p:spTgt spid="12">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graphicFrame>
        <p:nvGraphicFramePr>
          <p:cNvPr id="12" name="Object 3"/>
          <p:cNvGraphicFramePr>
            <a:graphicFrameLocks noChangeAspect="1"/>
          </p:cNvGraphicFramePr>
          <p:nvPr/>
        </p:nvGraphicFramePr>
        <p:xfrm>
          <a:off x="3019425" y="1149350"/>
          <a:ext cx="2678113" cy="1622425"/>
        </p:xfrm>
        <a:graphic>
          <a:graphicData uri="http://schemas.openxmlformats.org/presentationml/2006/ole">
            <mc:AlternateContent xmlns:mc="http://schemas.openxmlformats.org/markup-compatibility/2006">
              <mc:Choice xmlns:v="urn:schemas-microsoft-com:vml" Requires="v">
                <p:oleObj spid="_x0000_s329840" name="Equation" r:id="rId4" imgW="1257300" imgH="749300" progId="Equation.DSMT4">
                  <p:embed/>
                </p:oleObj>
              </mc:Choice>
              <mc:Fallback>
                <p:oleObj name="Equation" r:id="rId4" imgW="1257300" imgH="749300" progId="Equation.DSMT4">
                  <p:embed/>
                  <p:pic>
                    <p:nvPicPr>
                      <p:cNvPr id="0" name="Picture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9425" y="1149350"/>
                        <a:ext cx="2678113" cy="16224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3" name="Object 3"/>
          <p:cNvGraphicFramePr>
            <a:graphicFrameLocks noChangeAspect="1"/>
          </p:cNvGraphicFramePr>
          <p:nvPr/>
        </p:nvGraphicFramePr>
        <p:xfrm>
          <a:off x="2420938" y="3040063"/>
          <a:ext cx="4379912" cy="1619250"/>
        </p:xfrm>
        <a:graphic>
          <a:graphicData uri="http://schemas.openxmlformats.org/presentationml/2006/ole">
            <mc:AlternateContent xmlns:mc="http://schemas.openxmlformats.org/markup-compatibility/2006">
              <mc:Choice xmlns:v="urn:schemas-microsoft-com:vml" Requires="v">
                <p:oleObj spid="_x0000_s329841" name="Equation" r:id="rId6" imgW="2057400" imgH="749300" progId="Equation.DSMT4">
                  <p:embed/>
                </p:oleObj>
              </mc:Choice>
              <mc:Fallback>
                <p:oleObj name="Equation" r:id="rId6" imgW="2057400" imgH="749300" progId="Equation.DSMT4">
                  <p:embed/>
                  <p:pic>
                    <p:nvPicPr>
                      <p:cNvPr id="0" name="Picture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0938" y="3040063"/>
                        <a:ext cx="4379912" cy="16192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14" name="Text Box 3"/>
          <p:cNvSpPr txBox="1">
            <a:spLocks noChangeArrowheads="1"/>
          </p:cNvSpPr>
          <p:nvPr/>
        </p:nvSpPr>
        <p:spPr bwMode="auto">
          <a:xfrm>
            <a:off x="971550" y="1052513"/>
            <a:ext cx="2069797"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a:t>
            </a:r>
            <a:r>
              <a:rPr lang="zh-CN" altLang="en-US" sz="2800" b="0" dirty="0" smtClean="0">
                <a:solidFill>
                  <a:schemeClr val="tx1"/>
                </a:solidFill>
                <a:latin typeface="Times New Roman" panose="02020603050405020304" pitchFamily="18" charset="0"/>
                <a:ea typeface="黑体" panose="02010609060101010101" pitchFamily="49" charset="-122"/>
              </a:rPr>
              <a:t>另解</a:t>
            </a:r>
            <a:r>
              <a:rPr lang="en-US" altLang="zh-CN" sz="2800" b="0" dirty="0" smtClean="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令</a:t>
            </a:r>
            <a:endPar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sp>
        <p:nvSpPr>
          <p:cNvPr id="15" name="Text Box 3"/>
          <p:cNvSpPr txBox="1">
            <a:spLocks noChangeArrowheads="1"/>
          </p:cNvSpPr>
          <p:nvPr/>
        </p:nvSpPr>
        <p:spPr bwMode="auto">
          <a:xfrm>
            <a:off x="971550" y="2708275"/>
            <a:ext cx="16208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由于</a:t>
            </a:r>
            <a:endPar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sp>
        <p:nvSpPr>
          <p:cNvPr id="16" name="Text Box 3"/>
          <p:cNvSpPr txBox="1">
            <a:spLocks noChangeArrowheads="1"/>
          </p:cNvSpPr>
          <p:nvPr/>
        </p:nvSpPr>
        <p:spPr bwMode="auto">
          <a:xfrm>
            <a:off x="971550" y="4652963"/>
            <a:ext cx="3954463"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则原方程组有唯一解</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又</a:t>
            </a:r>
            <a:endPar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1000"/>
                                        <p:tgtEl>
                                          <p:spTgt spid="1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1000"/>
                                        <p:tgtEl>
                                          <p:spTgt spid="15">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Effect transition="in" filter="wipe(left)">
                                      <p:cBhvr>
                                        <p:cTn id="27" dur="10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graphicFrame>
        <p:nvGraphicFramePr>
          <p:cNvPr id="6" name="Object 3"/>
          <p:cNvGraphicFramePr>
            <a:graphicFrameLocks noChangeAspect="1"/>
          </p:cNvGraphicFramePr>
          <p:nvPr/>
        </p:nvGraphicFramePr>
        <p:xfrm>
          <a:off x="1563688" y="4864100"/>
          <a:ext cx="3617912" cy="850900"/>
        </p:xfrm>
        <a:graphic>
          <a:graphicData uri="http://schemas.openxmlformats.org/presentationml/2006/ole">
            <mc:AlternateContent xmlns:mc="http://schemas.openxmlformats.org/markup-compatibility/2006">
              <mc:Choice xmlns:v="urn:schemas-microsoft-com:vml" Requires="v">
                <p:oleObj spid="_x0000_s332092" name="Equation" r:id="rId4" imgW="1841500" imgH="482600" progId="Equation.DSMT4">
                  <p:embed/>
                </p:oleObj>
              </mc:Choice>
              <mc:Fallback>
                <p:oleObj name="Equation" r:id="rId4" imgW="1841500" imgH="482600" progId="Equation.DSMT4">
                  <p:embed/>
                  <p:pic>
                    <p:nvPicPr>
                      <p:cNvPr id="0" name="Picture 1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3688" y="4864100"/>
                        <a:ext cx="3617912"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3"/>
          <p:cNvGraphicFramePr>
            <a:graphicFrameLocks noChangeAspect="1"/>
          </p:cNvGraphicFramePr>
          <p:nvPr/>
        </p:nvGraphicFramePr>
        <p:xfrm>
          <a:off x="1003300" y="1117600"/>
          <a:ext cx="3886200" cy="1511300"/>
        </p:xfrm>
        <a:graphic>
          <a:graphicData uri="http://schemas.openxmlformats.org/presentationml/2006/ole">
            <mc:AlternateContent xmlns:mc="http://schemas.openxmlformats.org/markup-compatibility/2006">
              <mc:Choice xmlns:v="urn:schemas-microsoft-com:vml" Requires="v">
                <p:oleObj spid="_x0000_s332093" name="Equation" r:id="rId6" imgW="1955800" imgH="749300" progId="Equation.DSMT4">
                  <p:embed/>
                </p:oleObj>
              </mc:Choice>
              <mc:Fallback>
                <p:oleObj name="Equation" r:id="rId6" imgW="1955800" imgH="749300" progId="Equation.DSMT4">
                  <p:embed/>
                  <p:pic>
                    <p:nvPicPr>
                      <p:cNvPr id="0" name="Picture 1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300" y="1117600"/>
                        <a:ext cx="3886200" cy="151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3"/>
          <p:cNvGraphicFramePr>
            <a:graphicFrameLocks noChangeAspect="1"/>
          </p:cNvGraphicFramePr>
          <p:nvPr/>
        </p:nvGraphicFramePr>
        <p:xfrm>
          <a:off x="4965700" y="1117600"/>
          <a:ext cx="3810000" cy="1511300"/>
        </p:xfrm>
        <a:graphic>
          <a:graphicData uri="http://schemas.openxmlformats.org/presentationml/2006/ole">
            <mc:AlternateContent xmlns:mc="http://schemas.openxmlformats.org/markup-compatibility/2006">
              <mc:Choice xmlns:v="urn:schemas-microsoft-com:vml" Requires="v">
                <p:oleObj spid="_x0000_s332094" name="Equation" r:id="rId8" imgW="1892300" imgH="749300" progId="Equation.DSMT4">
                  <p:embed/>
                </p:oleObj>
              </mc:Choice>
              <mc:Fallback>
                <p:oleObj name="Equation" r:id="rId8" imgW="1892300" imgH="749300" progId="Equation.DSMT4">
                  <p:embed/>
                  <p:pic>
                    <p:nvPicPr>
                      <p:cNvPr id="0" name="Picture 1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5700" y="1117600"/>
                        <a:ext cx="3810000" cy="151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3"/>
          <p:cNvGraphicFramePr>
            <a:graphicFrameLocks noChangeAspect="1"/>
          </p:cNvGraphicFramePr>
          <p:nvPr/>
        </p:nvGraphicFramePr>
        <p:xfrm>
          <a:off x="1055688" y="2628900"/>
          <a:ext cx="3832225" cy="1435100"/>
        </p:xfrm>
        <a:graphic>
          <a:graphicData uri="http://schemas.openxmlformats.org/presentationml/2006/ole">
            <mc:AlternateContent xmlns:mc="http://schemas.openxmlformats.org/markup-compatibility/2006">
              <mc:Choice xmlns:v="urn:schemas-microsoft-com:vml" Requires="v">
                <p:oleObj spid="_x0000_s332095" name="Equation" r:id="rId10" imgW="1955800" imgH="749300" progId="Equation.DSMT4">
                  <p:embed/>
                </p:oleObj>
              </mc:Choice>
              <mc:Fallback>
                <p:oleObj name="Equation" r:id="rId10" imgW="1955800" imgH="749300" progId="Equation.DSMT4">
                  <p:embed/>
                  <p:pic>
                    <p:nvPicPr>
                      <p:cNvPr id="0" name="Picture 1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5688" y="2628900"/>
                        <a:ext cx="3832225" cy="143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3"/>
          <p:cNvGraphicFramePr>
            <a:graphicFrameLocks noChangeAspect="1"/>
          </p:cNvGraphicFramePr>
          <p:nvPr/>
        </p:nvGraphicFramePr>
        <p:xfrm>
          <a:off x="5233988" y="4864100"/>
          <a:ext cx="3590925" cy="850900"/>
        </p:xfrm>
        <a:graphic>
          <a:graphicData uri="http://schemas.openxmlformats.org/presentationml/2006/ole">
            <mc:AlternateContent xmlns:mc="http://schemas.openxmlformats.org/markup-compatibility/2006">
              <mc:Choice xmlns:v="urn:schemas-microsoft-com:vml" Requires="v">
                <p:oleObj spid="_x0000_s332096" name="Equation" r:id="rId12" imgW="1879600" imgH="482600" progId="Equation.DSMT4">
                  <p:embed/>
                </p:oleObj>
              </mc:Choice>
              <mc:Fallback>
                <p:oleObj name="Equation" r:id="rId12" imgW="1879600" imgH="482600" progId="Equation.DSMT4">
                  <p:embed/>
                  <p:pic>
                    <p:nvPicPr>
                      <p:cNvPr id="0" name="Picture 1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33988" y="4864100"/>
                        <a:ext cx="3590925"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3"/>
          <p:cNvGraphicFramePr>
            <a:graphicFrameLocks noChangeAspect="1"/>
          </p:cNvGraphicFramePr>
          <p:nvPr/>
        </p:nvGraphicFramePr>
        <p:xfrm>
          <a:off x="1576388" y="5778500"/>
          <a:ext cx="3160712" cy="812800"/>
        </p:xfrm>
        <a:graphic>
          <a:graphicData uri="http://schemas.openxmlformats.org/presentationml/2006/ole">
            <mc:AlternateContent xmlns:mc="http://schemas.openxmlformats.org/markup-compatibility/2006">
              <mc:Choice xmlns:v="urn:schemas-microsoft-com:vml" Requires="v">
                <p:oleObj spid="_x0000_s332097" name="Equation" r:id="rId14" imgW="1625600" imgH="482600" progId="Equation.DSMT4">
                  <p:embed/>
                </p:oleObj>
              </mc:Choice>
              <mc:Fallback>
                <p:oleObj name="Equation" r:id="rId14" imgW="1625600" imgH="482600" progId="Equation.DSMT4">
                  <p:embed/>
                  <p:pic>
                    <p:nvPicPr>
                      <p:cNvPr id="0" name="Picture 1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76388" y="5778500"/>
                        <a:ext cx="3160712"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 Box 3"/>
          <p:cNvSpPr txBox="1">
            <a:spLocks noChangeArrowheads="1"/>
          </p:cNvSpPr>
          <p:nvPr/>
        </p:nvSpPr>
        <p:spPr bwMode="auto">
          <a:xfrm>
            <a:off x="971550" y="4076700"/>
            <a:ext cx="3236913"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所以</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方程组的解为</a:t>
            </a:r>
            <a:endPar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wipe(left)">
                                      <p:cBhvr>
                                        <p:cTn id="22" dur="1000"/>
                                        <p:tgtEl>
                                          <p:spTgt spid="17">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971550" y="1052513"/>
            <a:ext cx="56610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定理</a:t>
            </a:r>
            <a:r>
              <a:rPr lang="en-US" altLang="zh-CN" sz="2800" b="0">
                <a:solidFill>
                  <a:schemeClr val="tx1"/>
                </a:solidFill>
                <a:latin typeface="Times New Roman" panose="02020603050405020304" pitchFamily="18" charset="0"/>
                <a:ea typeface="华文新魏" panose="02010800040101010101" pitchFamily="2" charset="-122"/>
              </a:rPr>
              <a:t>3.4.2</a:t>
            </a:r>
            <a:r>
              <a:rPr lang="zh-CN" altLang="en-US" sz="2800" b="0">
                <a:solidFill>
                  <a:schemeClr val="tx1"/>
                </a:solidFill>
                <a:latin typeface="Times New Roman" panose="02020603050405020304" pitchFamily="18" charset="0"/>
                <a:ea typeface="华文新魏" panose="02010800040101010101" pitchFamily="2" charset="-122"/>
              </a:rPr>
              <a:t>对应于齐次线性方程</a:t>
            </a:r>
          </a:p>
        </p:txBody>
      </p:sp>
      <p:sp>
        <p:nvSpPr>
          <p:cNvPr id="3" name="Text Box 3"/>
          <p:cNvSpPr txBox="1">
            <a:spLocks noChangeArrowheads="1"/>
          </p:cNvSpPr>
          <p:nvPr/>
        </p:nvSpPr>
        <p:spPr bwMode="auto">
          <a:xfrm>
            <a:off x="971550" y="3860800"/>
            <a:ext cx="20510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有如下推论</a:t>
            </a:r>
            <a:r>
              <a:rPr lang="en-US" altLang="zh-CN" sz="2800" b="0">
                <a:solidFill>
                  <a:schemeClr val="tx1"/>
                </a:solidFill>
                <a:latin typeface="Times New Roman" panose="02020603050405020304" pitchFamily="18" charset="0"/>
                <a:ea typeface="华文新魏" panose="02010800040101010101" pitchFamily="2" charset="-122"/>
              </a:rPr>
              <a:t>.</a:t>
            </a:r>
            <a:endPar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graphicFrame>
        <p:nvGraphicFramePr>
          <p:cNvPr id="2" name="Object 3"/>
          <p:cNvGraphicFramePr>
            <a:graphicFrameLocks noChangeAspect="1"/>
          </p:cNvGraphicFramePr>
          <p:nvPr/>
        </p:nvGraphicFramePr>
        <p:xfrm>
          <a:off x="2559050" y="1700213"/>
          <a:ext cx="5675313" cy="2168525"/>
        </p:xfrm>
        <a:graphic>
          <a:graphicData uri="http://schemas.openxmlformats.org/presentationml/2006/ole">
            <mc:AlternateContent xmlns:mc="http://schemas.openxmlformats.org/markup-compatibility/2006">
              <mc:Choice xmlns:v="urn:schemas-microsoft-com:vml" Requires="v">
                <p:oleObj spid="_x0000_s333881" name="Equation" r:id="rId4" imgW="2667000" imgH="1003300" progId="Equation.DSMT4">
                  <p:embed/>
                </p:oleObj>
              </mc:Choice>
              <mc:Fallback>
                <p:oleObj name="Equation" r:id="rId4" imgW="2667000" imgH="1003300" progId="Equation.DSMT4">
                  <p:embed/>
                  <p:pic>
                    <p:nvPicPr>
                      <p:cNvPr id="0"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9050" y="1700213"/>
                        <a:ext cx="5675313" cy="21685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115520" y="1268700"/>
            <a:ext cx="7489040" cy="2952410"/>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335874"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1187450" y="1344613"/>
            <a:ext cx="7435850"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推论</a:t>
            </a:r>
            <a:r>
              <a:rPr lang="en-US" altLang="zh-CN" sz="2800" b="0">
                <a:solidFill>
                  <a:schemeClr val="tx1"/>
                </a:solidFill>
                <a:latin typeface="Times New Roman" panose="02020603050405020304" pitchFamily="18" charset="0"/>
                <a:ea typeface="华文新魏" panose="02010800040101010101" pitchFamily="2" charset="-122"/>
              </a:rPr>
              <a:t>3.4.2 </a:t>
            </a:r>
            <a:r>
              <a:rPr lang="zh-CN" altLang="en-US" sz="2800" b="0">
                <a:solidFill>
                  <a:schemeClr val="tx1"/>
                </a:solidFill>
                <a:latin typeface="Times New Roman" panose="02020603050405020304" pitchFamily="18" charset="0"/>
                <a:ea typeface="华文新魏" panose="02010800040101010101" pitchFamily="2" charset="-122"/>
              </a:rPr>
              <a:t>若齐次线性方程组</a:t>
            </a:r>
            <a:r>
              <a:rPr lang="en-US" altLang="zh-CN" sz="2800" b="0">
                <a:solidFill>
                  <a:schemeClr val="tx1"/>
                </a:solidFill>
                <a:latin typeface="Times New Roman" panose="02020603050405020304" pitchFamily="18" charset="0"/>
                <a:ea typeface="华文新魏" panose="02010800040101010101" pitchFamily="2" charset="-122"/>
              </a:rPr>
              <a:t>(3.4.7)</a:t>
            </a:r>
            <a:r>
              <a:rPr lang="zh-CN" altLang="en-US" sz="2800" b="0">
                <a:solidFill>
                  <a:schemeClr val="tx1"/>
                </a:solidFill>
                <a:latin typeface="Times New Roman" panose="02020603050405020304" pitchFamily="18" charset="0"/>
                <a:ea typeface="华文新魏" panose="02010800040101010101" pitchFamily="2" charset="-122"/>
              </a:rPr>
              <a:t>的系数</a:t>
            </a:r>
            <a:endParaRPr lang="en-US" altLang="zh-CN" sz="2800" b="0">
              <a:solidFill>
                <a:schemeClr val="tx1"/>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矩阵为</a:t>
            </a:r>
            <a:r>
              <a:rPr lang="zh-CN" altLang="en-US" sz="1200" b="0">
                <a:solidFill>
                  <a:schemeClr val="tx1"/>
                </a:solidFill>
                <a:latin typeface="Times New Roman" panose="02020603050405020304" pitchFamily="18" charset="0"/>
                <a:ea typeface="华文新魏" panose="02010800040101010101" pitchFamily="2" charset="-122"/>
              </a:rPr>
              <a:t> </a:t>
            </a:r>
            <a:r>
              <a:rPr lang="en-US" altLang="zh-CN" sz="2800" i="1">
                <a:solidFill>
                  <a:schemeClr val="tx1"/>
                </a:solidFill>
                <a:latin typeface="Times New Roman" panose="02020603050405020304" pitchFamily="18" charset="0"/>
                <a:ea typeface="华文新魏" panose="02010800040101010101" pitchFamily="2" charset="-122"/>
              </a:rPr>
              <a:t>A</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则</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(3.4.7)</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仅有零解的充分必要条件是 </a:t>
            </a:r>
          </a:p>
          <a:p>
            <a:pPr eaLnBrk="1" hangingPunct="1">
              <a:lnSpc>
                <a:spcPct val="130000"/>
              </a:lnSpc>
              <a:spcBef>
                <a:spcPct val="0"/>
              </a:spcBef>
              <a:buClrTx/>
              <a:buSzTx/>
              <a:buFontTx/>
              <a:buNone/>
            </a:pP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det(</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A</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0; </a:t>
            </a:r>
          </a:p>
          <a:p>
            <a:pPr eaLnBrk="1" hangingPunct="1">
              <a:lnSpc>
                <a:spcPct val="130000"/>
              </a:lnSpc>
              <a:spcBef>
                <a:spcPct val="0"/>
              </a:spcBef>
              <a:buClrTx/>
              <a:buSzTx/>
              <a:buFontTx/>
              <a:buNone/>
            </a:pP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(3.4.7)</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有非零解的充分必要条件是 </a:t>
            </a:r>
          </a:p>
          <a:p>
            <a:pPr eaLnBrk="1" hangingPunct="1">
              <a:lnSpc>
                <a:spcPct val="130000"/>
              </a:lnSpc>
              <a:spcBef>
                <a:spcPct val="0"/>
              </a:spcBef>
              <a:buClrTx/>
              <a:buSzTx/>
              <a:buFontTx/>
              <a:buNone/>
            </a:pP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det(</a:t>
            </a:r>
            <a:r>
              <a:rPr lang="en-US" altLang="zh-CN" sz="2800" i="1">
                <a:solidFill>
                  <a:schemeClr val="tx1"/>
                </a:solidFill>
                <a:latin typeface="Times New Roman" panose="02020603050405020304" pitchFamily="18" charset="0"/>
                <a:ea typeface="华文新魏" panose="02010800040101010101" pitchFamily="2" charset="-122"/>
                <a:sym typeface="Symbol" panose="05050102010706020507" pitchFamily="18" charset="2"/>
              </a:rPr>
              <a:t>A</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0. </a:t>
            </a:r>
            <a:endPar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0" end="0"/>
                                            </p:txEl>
                                          </p:spTgt>
                                        </p:tgtEl>
                                        <p:attrNameLst>
                                          <p:attrName>style.visibility</p:attrName>
                                        </p:attrNameLst>
                                      </p:cBhvr>
                                      <p:to>
                                        <p:strVal val="visible"/>
                                      </p:to>
                                    </p:set>
                                    <p:animEffect transition="in" filter="wipe(left)">
                                      <p:cBhvr>
                                        <p:cTn id="12" dur="1000"/>
                                        <p:tgtEl>
                                          <p:spTgt spid="2734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1" end="1"/>
                                            </p:txEl>
                                          </p:spTgt>
                                        </p:tgtEl>
                                        <p:attrNameLst>
                                          <p:attrName>style.visibility</p:attrName>
                                        </p:attrNameLst>
                                      </p:cBhvr>
                                      <p:to>
                                        <p:strVal val="visible"/>
                                      </p:to>
                                    </p:set>
                                    <p:animEffect transition="in" filter="wipe(left)">
                                      <p:cBhvr>
                                        <p:cTn id="17" dur="1000"/>
                                        <p:tgtEl>
                                          <p:spTgt spid="27341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73411">
                                            <p:txEl>
                                              <p:pRg st="2" end="2"/>
                                            </p:txEl>
                                          </p:spTgt>
                                        </p:tgtEl>
                                        <p:attrNameLst>
                                          <p:attrName>style.visibility</p:attrName>
                                        </p:attrNameLst>
                                      </p:cBhvr>
                                      <p:to>
                                        <p:strVal val="visible"/>
                                      </p:to>
                                    </p:set>
                                    <p:animEffect transition="in" filter="wipe(left)">
                                      <p:cBhvr>
                                        <p:cTn id="22" dur="1000"/>
                                        <p:tgtEl>
                                          <p:spTgt spid="27341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73411">
                                            <p:txEl>
                                              <p:pRg st="3" end="3"/>
                                            </p:txEl>
                                          </p:spTgt>
                                        </p:tgtEl>
                                        <p:attrNameLst>
                                          <p:attrName>style.visibility</p:attrName>
                                        </p:attrNameLst>
                                      </p:cBhvr>
                                      <p:to>
                                        <p:strVal val="visible"/>
                                      </p:to>
                                    </p:set>
                                    <p:animEffect transition="in" filter="wipe(left)">
                                      <p:cBhvr>
                                        <p:cTn id="27" dur="1000"/>
                                        <p:tgtEl>
                                          <p:spTgt spid="27341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73411">
                                            <p:txEl>
                                              <p:pRg st="4" end="4"/>
                                            </p:txEl>
                                          </p:spTgt>
                                        </p:tgtEl>
                                        <p:attrNameLst>
                                          <p:attrName>style.visibility</p:attrName>
                                        </p:attrNameLst>
                                      </p:cBhvr>
                                      <p:to>
                                        <p:strVal val="visible"/>
                                      </p:to>
                                    </p:set>
                                    <p:animEffect transition="in" filter="wipe(left)">
                                      <p:cBhvr>
                                        <p:cTn id="32" dur="1000"/>
                                        <p:tgtEl>
                                          <p:spTgt spid="2734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928114" y="1073834"/>
            <a:ext cx="7388406" cy="4515466"/>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4710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3.1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行列式的定义</a:t>
            </a:r>
          </a:p>
        </p:txBody>
      </p:sp>
      <p:sp>
        <p:nvSpPr>
          <p:cNvPr id="273411" name="Text Box 3"/>
          <p:cNvSpPr txBox="1">
            <a:spLocks noChangeArrowheads="1"/>
          </p:cNvSpPr>
          <p:nvPr/>
        </p:nvSpPr>
        <p:spPr bwMode="auto">
          <a:xfrm>
            <a:off x="971550" y="1052513"/>
            <a:ext cx="7145338"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黑体" panose="02010609060101010101" pitchFamily="49" charset="-122"/>
              </a:rPr>
              <a:t>        定义</a:t>
            </a:r>
            <a:r>
              <a:rPr lang="en-US" altLang="zh-CN" sz="2800" b="0">
                <a:solidFill>
                  <a:schemeClr val="tx1"/>
                </a:solidFill>
                <a:latin typeface="Times New Roman" panose="02020603050405020304" pitchFamily="18" charset="0"/>
                <a:ea typeface="黑体" panose="02010609060101010101" pitchFamily="49" charset="-122"/>
              </a:rPr>
              <a:t>3.1.2 </a:t>
            </a:r>
            <a:r>
              <a:rPr lang="en-US" altLang="zh-CN" sz="2800" b="0" i="1">
                <a:solidFill>
                  <a:schemeClr val="tx1"/>
                </a:solidFill>
                <a:latin typeface="Times New Roman" panose="02020603050405020304" pitchFamily="18" charset="0"/>
                <a:ea typeface="华文新魏" panose="02010800040101010101" pitchFamily="2" charset="-122"/>
              </a:rPr>
              <a:t>n</a:t>
            </a:r>
            <a:r>
              <a:rPr lang="zh-CN" altLang="en-US" sz="2800" b="0">
                <a:solidFill>
                  <a:schemeClr val="tx1"/>
                </a:solidFill>
                <a:latin typeface="Times New Roman" panose="02020603050405020304" pitchFamily="18" charset="0"/>
                <a:ea typeface="华文新魏" panose="02010800040101010101" pitchFamily="2" charset="-122"/>
              </a:rPr>
              <a:t>阶行列式</a:t>
            </a:r>
            <a:r>
              <a:rPr lang="en-US" altLang="zh-CN" sz="2800" b="0">
                <a:solidFill>
                  <a:schemeClr val="tx1"/>
                </a:solidFill>
                <a:latin typeface="Times New Roman" panose="02020603050405020304" pitchFamily="18" charset="0"/>
                <a:ea typeface="华文新魏" panose="02010800040101010101" pitchFamily="2" charset="-122"/>
              </a:rPr>
              <a:t>det(</a:t>
            </a:r>
            <a:r>
              <a:rPr lang="en-US" altLang="zh-CN" sz="900" b="0">
                <a:solidFill>
                  <a:schemeClr val="tx1"/>
                </a:solidFill>
                <a:latin typeface="Times New Roman" panose="02020603050405020304" pitchFamily="18" charset="0"/>
                <a:ea typeface="华文新魏" panose="02010800040101010101" pitchFamily="2" charset="-122"/>
              </a:rPr>
              <a:t> </a:t>
            </a:r>
            <a:r>
              <a:rPr lang="en-US" altLang="zh-CN" sz="2800" i="1">
                <a:solidFill>
                  <a:schemeClr val="tx1"/>
                </a:solidFill>
                <a:latin typeface="Times New Roman" panose="02020603050405020304" pitchFamily="18" charset="0"/>
                <a:ea typeface="华文新魏" panose="02010800040101010101" pitchFamily="2" charset="-122"/>
              </a:rPr>
              <a:t>A</a:t>
            </a:r>
            <a:r>
              <a:rPr lang="en-US" altLang="zh-CN" sz="2800" b="0">
                <a:solidFill>
                  <a:schemeClr val="tx1"/>
                </a:solidFill>
                <a:latin typeface="Times New Roman" panose="02020603050405020304" pitchFamily="18" charset="0"/>
                <a:ea typeface="华文新魏" panose="02010800040101010101" pitchFamily="2" charset="-122"/>
              </a:rPr>
              <a:t>)</a:t>
            </a:r>
            <a:r>
              <a:rPr lang="zh-CN" altLang="en-US" sz="2800" b="0">
                <a:solidFill>
                  <a:schemeClr val="tx1"/>
                </a:solidFill>
                <a:latin typeface="Times New Roman" panose="02020603050405020304" pitchFamily="18" charset="0"/>
                <a:ea typeface="华文新魏" panose="02010800040101010101" pitchFamily="2" charset="-122"/>
              </a:rPr>
              <a:t>的值可用以下</a:t>
            </a:r>
            <a:endParaRPr lang="en-US" altLang="zh-CN" sz="2800" b="0">
              <a:solidFill>
                <a:schemeClr val="tx1"/>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递归的方法进行计算</a:t>
            </a:r>
            <a:r>
              <a:rPr lang="en-US" altLang="zh-CN" sz="2800" b="0">
                <a:solidFill>
                  <a:schemeClr val="tx1"/>
                </a:solidFill>
                <a:latin typeface="Times New Roman" panose="02020603050405020304" pitchFamily="18" charset="0"/>
                <a:ea typeface="华文新魏" panose="02010800040101010101" pitchFamily="2" charset="-122"/>
              </a:rPr>
              <a:t>:</a:t>
            </a:r>
            <a:endParaRPr lang="zh-CN" altLang="en-US" sz="2800" b="0">
              <a:solidFill>
                <a:schemeClr val="tx1"/>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rPr>
              <a:t>(1) </a:t>
            </a:r>
            <a:r>
              <a:rPr lang="zh-CN" altLang="en-US" sz="2800" b="0">
                <a:solidFill>
                  <a:schemeClr val="tx1"/>
                </a:solidFill>
                <a:latin typeface="Times New Roman" panose="02020603050405020304" pitchFamily="18" charset="0"/>
                <a:ea typeface="华文新魏" panose="02010800040101010101" pitchFamily="2" charset="-122"/>
              </a:rPr>
              <a:t>当</a:t>
            </a:r>
            <a:r>
              <a:rPr lang="en-US" altLang="zh-CN" sz="2800" b="0" i="1">
                <a:solidFill>
                  <a:schemeClr val="tx1"/>
                </a:solidFill>
                <a:latin typeface="Times New Roman" panose="02020603050405020304" pitchFamily="18" charset="0"/>
                <a:ea typeface="华文新魏" panose="02010800040101010101" pitchFamily="2" charset="-122"/>
              </a:rPr>
              <a:t>n</a:t>
            </a:r>
            <a:r>
              <a:rPr lang="en-US" altLang="zh-CN" sz="1000" b="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rPr>
              <a:t>2</a:t>
            </a:r>
            <a:r>
              <a:rPr lang="zh-CN" altLang="en-US" sz="2800" b="0">
                <a:solidFill>
                  <a:schemeClr val="tx1"/>
                </a:solidFill>
                <a:latin typeface="Times New Roman" panose="02020603050405020304" pitchFamily="18" charset="0"/>
                <a:ea typeface="华文新魏" panose="02010800040101010101" pitchFamily="2" charset="-122"/>
              </a:rPr>
              <a:t>时</a:t>
            </a:r>
            <a:r>
              <a:rPr lang="en-US" altLang="zh-CN" sz="2800" b="0">
                <a:solidFill>
                  <a:schemeClr val="tx1"/>
                </a:solidFill>
                <a:latin typeface="Times New Roman" panose="02020603050405020304" pitchFamily="18" charset="0"/>
                <a:ea typeface="华文新魏" panose="02010800040101010101" pitchFamily="2" charset="-122"/>
              </a:rPr>
              <a:t>, det(</a:t>
            </a:r>
            <a:r>
              <a:rPr lang="en-US" altLang="zh-CN" sz="900" b="0">
                <a:solidFill>
                  <a:schemeClr val="tx1"/>
                </a:solidFill>
                <a:latin typeface="Times New Roman" panose="02020603050405020304" pitchFamily="18" charset="0"/>
                <a:ea typeface="华文新魏" panose="02010800040101010101" pitchFamily="2" charset="-122"/>
              </a:rPr>
              <a:t> </a:t>
            </a:r>
            <a:r>
              <a:rPr lang="en-US" altLang="zh-CN" sz="2800" i="1">
                <a:solidFill>
                  <a:schemeClr val="tx1"/>
                </a:solidFill>
                <a:latin typeface="Times New Roman" panose="02020603050405020304" pitchFamily="18" charset="0"/>
                <a:ea typeface="华文新魏" panose="02010800040101010101" pitchFamily="2" charset="-122"/>
              </a:rPr>
              <a:t>A</a:t>
            </a:r>
            <a:r>
              <a:rPr lang="en-US" altLang="zh-CN" sz="2800" b="0">
                <a:solidFill>
                  <a:schemeClr val="tx1"/>
                </a:solidFill>
                <a:latin typeface="Times New Roman" panose="02020603050405020304" pitchFamily="18" charset="0"/>
                <a:ea typeface="华文新魏" panose="02010800040101010101" pitchFamily="2" charset="-122"/>
              </a:rPr>
              <a:t>)</a:t>
            </a:r>
            <a:r>
              <a:rPr lang="en-US" altLang="zh-CN" sz="140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rPr>
              <a:t>a</a:t>
            </a:r>
            <a:r>
              <a:rPr lang="en-US" altLang="zh-CN" sz="2800" b="0" baseline="-25000">
                <a:solidFill>
                  <a:schemeClr val="tx1"/>
                </a:solidFill>
                <a:latin typeface="Times New Roman" panose="02020603050405020304" pitchFamily="18" charset="0"/>
                <a:ea typeface="华文新魏" panose="02010800040101010101" pitchFamily="2" charset="-122"/>
              </a:rPr>
              <a:t>11</a:t>
            </a:r>
            <a:r>
              <a:rPr lang="en-US" altLang="zh-CN" sz="2800" b="0" i="1">
                <a:solidFill>
                  <a:schemeClr val="tx1"/>
                </a:solidFill>
                <a:latin typeface="Times New Roman" panose="02020603050405020304" pitchFamily="18" charset="0"/>
                <a:ea typeface="华文新魏" panose="02010800040101010101" pitchFamily="2" charset="-122"/>
              </a:rPr>
              <a:t>a</a:t>
            </a:r>
            <a:r>
              <a:rPr lang="en-US" altLang="zh-CN" sz="2800" b="0" baseline="-25000">
                <a:solidFill>
                  <a:schemeClr val="tx1"/>
                </a:solidFill>
                <a:latin typeface="Times New Roman" panose="02020603050405020304" pitchFamily="18" charset="0"/>
                <a:ea typeface="华文新魏" panose="02010800040101010101" pitchFamily="2" charset="-122"/>
              </a:rPr>
              <a:t>22</a:t>
            </a:r>
            <a:r>
              <a:rPr lang="en-US" altLang="zh-CN" sz="1000" b="0" baseline="-25000">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rPr>
              <a:t>a</a:t>
            </a:r>
            <a:r>
              <a:rPr lang="en-US" altLang="zh-CN" sz="2800" b="0" baseline="-25000">
                <a:solidFill>
                  <a:schemeClr val="tx1"/>
                </a:solidFill>
                <a:latin typeface="Times New Roman" panose="02020603050405020304" pitchFamily="18" charset="0"/>
                <a:ea typeface="华文新魏" panose="02010800040101010101" pitchFamily="2" charset="-122"/>
              </a:rPr>
              <a:t>21</a:t>
            </a:r>
            <a:r>
              <a:rPr lang="en-US" altLang="zh-CN" sz="2800" b="0" i="1">
                <a:solidFill>
                  <a:schemeClr val="tx1"/>
                </a:solidFill>
                <a:latin typeface="Times New Roman" panose="02020603050405020304" pitchFamily="18" charset="0"/>
                <a:ea typeface="华文新魏" panose="02010800040101010101" pitchFamily="2" charset="-122"/>
              </a:rPr>
              <a:t>a</a:t>
            </a:r>
            <a:r>
              <a:rPr lang="en-US" altLang="zh-CN" sz="2800" b="0" baseline="-25000">
                <a:solidFill>
                  <a:schemeClr val="tx1"/>
                </a:solidFill>
                <a:latin typeface="Times New Roman" panose="02020603050405020304" pitchFamily="18" charset="0"/>
                <a:ea typeface="华文新魏" panose="02010800040101010101" pitchFamily="2" charset="-122"/>
              </a:rPr>
              <a:t>12</a:t>
            </a:r>
            <a:r>
              <a:rPr lang="en-US" altLang="zh-CN" sz="2800" b="0">
                <a:solidFill>
                  <a:schemeClr val="tx1"/>
                </a:solidFill>
                <a:latin typeface="Times New Roman" panose="02020603050405020304" pitchFamily="18" charset="0"/>
                <a:ea typeface="华文新魏" panose="02010800040101010101" pitchFamily="2" charset="-122"/>
              </a:rPr>
              <a:t>;</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rPr>
              <a:t>(2) </a:t>
            </a:r>
            <a:r>
              <a:rPr lang="zh-CN" altLang="en-US" sz="2800" b="0">
                <a:solidFill>
                  <a:schemeClr val="tx1"/>
                </a:solidFill>
                <a:latin typeface="Times New Roman" panose="02020603050405020304" pitchFamily="18" charset="0"/>
                <a:ea typeface="华文新魏" panose="02010800040101010101" pitchFamily="2" charset="-122"/>
              </a:rPr>
              <a:t>当</a:t>
            </a:r>
            <a:r>
              <a:rPr lang="en-US" altLang="zh-CN" sz="2800" b="0" i="1">
                <a:solidFill>
                  <a:schemeClr val="tx1"/>
                </a:solidFill>
                <a:latin typeface="Times New Roman" panose="02020603050405020304" pitchFamily="18" charset="0"/>
                <a:ea typeface="华文新魏" panose="02010800040101010101" pitchFamily="2" charset="-122"/>
              </a:rPr>
              <a:t>n</a:t>
            </a:r>
            <a:r>
              <a:rPr lang="en-US" altLang="zh-CN" sz="1000" b="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rPr>
              <a:t>2</a:t>
            </a:r>
            <a:r>
              <a:rPr lang="zh-CN" altLang="en-US" sz="2800" b="0">
                <a:solidFill>
                  <a:schemeClr val="tx1"/>
                </a:solidFill>
                <a:latin typeface="Times New Roman" panose="02020603050405020304" pitchFamily="18" charset="0"/>
                <a:ea typeface="华文新魏" panose="02010800040101010101" pitchFamily="2" charset="-122"/>
              </a:rPr>
              <a:t>时</a:t>
            </a:r>
            <a:r>
              <a:rPr lang="en-US" altLang="zh-CN" sz="2800" b="0">
                <a:solidFill>
                  <a:schemeClr val="tx1"/>
                </a:solidFill>
                <a:latin typeface="Times New Roman" panose="02020603050405020304" pitchFamily="18" charset="0"/>
                <a:ea typeface="华文新魏" panose="02010800040101010101" pitchFamily="2" charset="-122"/>
              </a:rPr>
              <a:t>,</a:t>
            </a:r>
          </a:p>
        </p:txBody>
      </p:sp>
      <p:graphicFrame>
        <p:nvGraphicFramePr>
          <p:cNvPr id="2" name="Object 3"/>
          <p:cNvGraphicFramePr>
            <a:graphicFrameLocks noChangeAspect="1"/>
          </p:cNvGraphicFramePr>
          <p:nvPr>
            <p:extLst>
              <p:ext uri="{D42A27DB-BD31-4B8C-83A1-F6EECF244321}">
                <p14:modId xmlns:p14="http://schemas.microsoft.com/office/powerpoint/2010/main" val="1203394236"/>
              </p:ext>
            </p:extLst>
          </p:nvPr>
        </p:nvGraphicFramePr>
        <p:xfrm>
          <a:off x="1719263" y="3343275"/>
          <a:ext cx="6278562" cy="1185863"/>
        </p:xfrm>
        <a:graphic>
          <a:graphicData uri="http://schemas.openxmlformats.org/presentationml/2006/ole">
            <mc:AlternateContent xmlns:mc="http://schemas.openxmlformats.org/markup-compatibility/2006">
              <mc:Choice xmlns:v="urn:schemas-microsoft-com:vml" Requires="v">
                <p:oleObj spid="_x0000_s47186" name="Equation" r:id="rId4" imgW="2946240" imgH="545760" progId="Equation.DSMT4">
                  <p:embed/>
                </p:oleObj>
              </mc:Choice>
              <mc:Fallback>
                <p:oleObj name="Equation" r:id="rId4" imgW="2946240" imgH="545760" progId="Equation.DSMT4">
                  <p:embed/>
                  <p:pic>
                    <p:nvPicPr>
                      <p:cNvPr id="0" name="Picture 26"/>
                      <p:cNvPicPr>
                        <a:picLocks noChangeAspect="1" noChangeArrowheads="1"/>
                      </p:cNvPicPr>
                      <p:nvPr/>
                    </p:nvPicPr>
                    <p:blipFill>
                      <a:blip r:embed="rId5"/>
                      <a:srcRect/>
                      <a:stretch>
                        <a:fillRect/>
                      </a:stretch>
                    </p:blipFill>
                    <p:spPr bwMode="auto">
                      <a:xfrm>
                        <a:off x="1719263" y="3343275"/>
                        <a:ext cx="6278562" cy="11858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3" name="Text Box 3"/>
          <p:cNvSpPr txBox="1">
            <a:spLocks noChangeArrowheads="1"/>
          </p:cNvSpPr>
          <p:nvPr/>
        </p:nvSpPr>
        <p:spPr bwMode="auto">
          <a:xfrm>
            <a:off x="971550" y="5589300"/>
            <a:ext cx="7221538"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特别地</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一阶行列式记为</a:t>
            </a:r>
            <a:r>
              <a:rPr lang="en-US" altLang="zh-CN" sz="2800" b="0" dirty="0">
                <a:solidFill>
                  <a:schemeClr val="tx1"/>
                </a:solidFill>
                <a:latin typeface="Times New Roman" panose="02020603050405020304" pitchFamily="18" charset="0"/>
                <a:ea typeface="华文新魏" panose="02010800040101010101" pitchFamily="2" charset="-122"/>
              </a:rPr>
              <a:t>|</a:t>
            </a:r>
            <a:r>
              <a:rPr lang="en-US" altLang="zh-CN" sz="2800" b="0" i="1" dirty="0">
                <a:solidFill>
                  <a:schemeClr val="tx1"/>
                </a:solidFill>
                <a:latin typeface="Times New Roman" panose="02020603050405020304" pitchFamily="18" charset="0"/>
                <a:ea typeface="华文新魏" panose="02010800040101010101" pitchFamily="2" charset="-122"/>
              </a:rPr>
              <a:t>a</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或</a:t>
            </a:r>
            <a:r>
              <a:rPr lang="en-US" altLang="zh-CN" sz="2800" b="0" dirty="0" err="1">
                <a:solidFill>
                  <a:schemeClr val="tx1"/>
                </a:solidFill>
                <a:latin typeface="Times New Roman" panose="02020603050405020304" pitchFamily="18" charset="0"/>
                <a:ea typeface="华文新魏" panose="02010800040101010101" pitchFamily="2" charset="-122"/>
              </a:rPr>
              <a:t>det</a:t>
            </a:r>
            <a:r>
              <a:rPr lang="en-US" altLang="zh-CN" sz="2800" b="0" dirty="0">
                <a:solidFill>
                  <a:schemeClr val="tx1"/>
                </a:solidFill>
                <a:latin typeface="Times New Roman" panose="02020603050405020304" pitchFamily="18" charset="0"/>
                <a:ea typeface="华文新魏" panose="02010800040101010101" pitchFamily="2" charset="-122"/>
              </a:rPr>
              <a:t>(</a:t>
            </a:r>
            <a:r>
              <a:rPr lang="en-US" altLang="zh-CN" sz="2800" b="0" i="1" dirty="0">
                <a:solidFill>
                  <a:schemeClr val="tx1"/>
                </a:solidFill>
                <a:latin typeface="Times New Roman" panose="02020603050405020304" pitchFamily="18" charset="0"/>
                <a:ea typeface="华文新魏" panose="02010800040101010101" pitchFamily="2" charset="-122"/>
              </a:rPr>
              <a:t>a</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其值</a:t>
            </a: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为</a:t>
            </a:r>
            <a:r>
              <a:rPr lang="en-US" altLang="zh-CN" sz="2800" b="0" i="1" dirty="0">
                <a:solidFill>
                  <a:schemeClr val="tx1"/>
                </a:solidFill>
                <a:latin typeface="Times New Roman" panose="02020603050405020304" pitchFamily="18" charset="0"/>
                <a:ea typeface="华文新魏" panose="02010800040101010101" pitchFamily="2" charset="-122"/>
              </a:rPr>
              <a:t>a</a:t>
            </a:r>
            <a:r>
              <a:rPr lang="en-US" altLang="zh-CN" sz="2800" b="0" dirty="0">
                <a:solidFill>
                  <a:schemeClr val="tx1"/>
                </a:solidFill>
                <a:latin typeface="Times New Roman" panose="02020603050405020304" pitchFamily="18" charset="0"/>
                <a:ea typeface="华文新魏" panose="02010800040101010101" pitchFamily="2" charset="-122"/>
              </a:rPr>
              <a:t>.</a:t>
            </a:r>
          </a:p>
        </p:txBody>
      </p:sp>
      <p:graphicFrame>
        <p:nvGraphicFramePr>
          <p:cNvPr id="7" name="Object 3"/>
          <p:cNvGraphicFramePr>
            <a:graphicFrameLocks noChangeAspect="1"/>
          </p:cNvGraphicFramePr>
          <p:nvPr>
            <p:extLst>
              <p:ext uri="{D42A27DB-BD31-4B8C-83A1-F6EECF244321}">
                <p14:modId xmlns:p14="http://schemas.microsoft.com/office/powerpoint/2010/main" val="2490205047"/>
              </p:ext>
            </p:extLst>
          </p:nvPr>
        </p:nvGraphicFramePr>
        <p:xfrm>
          <a:off x="2705100" y="4495800"/>
          <a:ext cx="2705100" cy="1017588"/>
        </p:xfrm>
        <a:graphic>
          <a:graphicData uri="http://schemas.openxmlformats.org/presentationml/2006/ole">
            <mc:AlternateContent xmlns:mc="http://schemas.openxmlformats.org/markup-compatibility/2006">
              <mc:Choice xmlns:v="urn:schemas-microsoft-com:vml" Requires="v">
                <p:oleObj spid="_x0000_s47187" name="Equation" r:id="rId6" imgW="1269720" imgH="469800" progId="Equation.DSMT4">
                  <p:embed/>
                </p:oleObj>
              </mc:Choice>
              <mc:Fallback>
                <p:oleObj name="Equation" r:id="rId6" imgW="1269720" imgH="469800" progId="Equation.DSMT4">
                  <p:embed/>
                  <p:pic>
                    <p:nvPicPr>
                      <p:cNvPr id="0" name=""/>
                      <p:cNvPicPr>
                        <a:picLocks noChangeAspect="1" noChangeArrowheads="1"/>
                      </p:cNvPicPr>
                      <p:nvPr/>
                    </p:nvPicPr>
                    <p:blipFill>
                      <a:blip r:embed="rId7"/>
                      <a:srcRect/>
                      <a:stretch>
                        <a:fillRect/>
                      </a:stretch>
                    </p:blipFill>
                    <p:spPr bwMode="auto">
                      <a:xfrm>
                        <a:off x="2705100" y="4495800"/>
                        <a:ext cx="2705100" cy="1017588"/>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0" end="0"/>
                                            </p:txEl>
                                          </p:spTgt>
                                        </p:tgtEl>
                                        <p:attrNameLst>
                                          <p:attrName>style.visibility</p:attrName>
                                        </p:attrNameLst>
                                      </p:cBhvr>
                                      <p:to>
                                        <p:strVal val="visible"/>
                                      </p:to>
                                    </p:set>
                                    <p:animEffect transition="in" filter="wipe(left)">
                                      <p:cBhvr>
                                        <p:cTn id="12" dur="1000"/>
                                        <p:tgtEl>
                                          <p:spTgt spid="2734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1" end="1"/>
                                            </p:txEl>
                                          </p:spTgt>
                                        </p:tgtEl>
                                        <p:attrNameLst>
                                          <p:attrName>style.visibility</p:attrName>
                                        </p:attrNameLst>
                                      </p:cBhvr>
                                      <p:to>
                                        <p:strVal val="visible"/>
                                      </p:to>
                                    </p:set>
                                    <p:animEffect transition="in" filter="wipe(left)">
                                      <p:cBhvr>
                                        <p:cTn id="17" dur="1000"/>
                                        <p:tgtEl>
                                          <p:spTgt spid="27341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73411">
                                            <p:txEl>
                                              <p:pRg st="2" end="2"/>
                                            </p:txEl>
                                          </p:spTgt>
                                        </p:tgtEl>
                                        <p:attrNameLst>
                                          <p:attrName>style.visibility</p:attrName>
                                        </p:attrNameLst>
                                      </p:cBhvr>
                                      <p:to>
                                        <p:strVal val="visible"/>
                                      </p:to>
                                    </p:set>
                                    <p:animEffect transition="in" filter="wipe(left)">
                                      <p:cBhvr>
                                        <p:cTn id="22" dur="1000"/>
                                        <p:tgtEl>
                                          <p:spTgt spid="27341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73411">
                                            <p:txEl>
                                              <p:pRg st="3" end="3"/>
                                            </p:txEl>
                                          </p:spTgt>
                                        </p:tgtEl>
                                        <p:attrNameLst>
                                          <p:attrName>style.visibility</p:attrName>
                                        </p:attrNameLst>
                                      </p:cBhvr>
                                      <p:to>
                                        <p:strVal val="visible"/>
                                      </p:to>
                                    </p:set>
                                    <p:animEffect transition="in" filter="wipe(left)">
                                      <p:cBhvr>
                                        <p:cTn id="27" dur="1000"/>
                                        <p:tgtEl>
                                          <p:spTgt spid="27341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0" end="0"/>
                                            </p:txEl>
                                          </p:spTgt>
                                        </p:tgtEl>
                                        <p:attrNameLst>
                                          <p:attrName>style.visibility</p:attrName>
                                        </p:attrNameLst>
                                      </p:cBhvr>
                                      <p:to>
                                        <p:strVal val="visible"/>
                                      </p:to>
                                    </p:set>
                                    <p:animEffect transition="in" filter="wipe(left)">
                                      <p:cBhvr>
                                        <p:cTn id="42" dur="1000"/>
                                        <p:tgtEl>
                                          <p:spTgt spid="3">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1" end="1"/>
                                            </p:txEl>
                                          </p:spTgt>
                                        </p:tgtEl>
                                        <p:attrNameLst>
                                          <p:attrName>style.visibility</p:attrName>
                                        </p:attrNameLst>
                                      </p:cBhvr>
                                      <p:to>
                                        <p:strVal val="visible"/>
                                      </p:to>
                                    </p:set>
                                    <p:animEffect transition="in" filter="wipe(left)">
                                      <p:cBhvr>
                                        <p:cTn id="47"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1362075" y="1268413"/>
            <a:ext cx="637857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例</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当</a:t>
            </a:r>
            <a:r>
              <a:rPr lang="en-US" altLang="zh-CN" sz="2800" b="0" i="1">
                <a:solidFill>
                  <a:schemeClr val="tx1"/>
                </a:solidFill>
                <a:latin typeface="Times New Roman" panose="02020603050405020304" pitchFamily="18" charset="0"/>
                <a:ea typeface="华文新魏" panose="02010800040101010101" pitchFamily="2" charset="-122"/>
              </a:rPr>
              <a:t>p</a:t>
            </a:r>
            <a:r>
              <a:rPr lang="en-US" altLang="zh-CN" sz="2800" b="0">
                <a:solidFill>
                  <a:schemeClr val="tx1"/>
                </a:solidFill>
                <a:latin typeface="Times New Roman" panose="02020603050405020304" pitchFamily="18" charset="0"/>
                <a:ea typeface="华文新魏" panose="02010800040101010101" pitchFamily="2" charset="-122"/>
              </a:rPr>
              <a:t>, </a:t>
            </a:r>
            <a:r>
              <a:rPr lang="en-US" altLang="zh-CN" sz="2800" b="0" i="1">
                <a:solidFill>
                  <a:schemeClr val="tx1"/>
                </a:solidFill>
                <a:latin typeface="Times New Roman" panose="02020603050405020304" pitchFamily="18" charset="0"/>
                <a:ea typeface="华文新魏" panose="02010800040101010101" pitchFamily="2" charset="-122"/>
              </a:rPr>
              <a:t>q</a:t>
            </a:r>
            <a:r>
              <a:rPr lang="zh-CN" altLang="en-US" sz="2800" b="0">
                <a:solidFill>
                  <a:schemeClr val="tx1"/>
                </a:solidFill>
                <a:latin typeface="Times New Roman" panose="02020603050405020304" pitchFamily="18" charset="0"/>
                <a:ea typeface="华文新魏" panose="02010800040101010101" pitchFamily="2" charset="-122"/>
              </a:rPr>
              <a:t>取何值时</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齐次</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线性方程组</a:t>
            </a:r>
          </a:p>
        </p:txBody>
      </p:sp>
      <p:graphicFrame>
        <p:nvGraphicFramePr>
          <p:cNvPr id="2" name="Object 3"/>
          <p:cNvGraphicFramePr>
            <a:graphicFrameLocks noChangeAspect="1"/>
          </p:cNvGraphicFramePr>
          <p:nvPr/>
        </p:nvGraphicFramePr>
        <p:xfrm>
          <a:off x="3651250" y="1989138"/>
          <a:ext cx="2949575" cy="1620837"/>
        </p:xfrm>
        <a:graphic>
          <a:graphicData uri="http://schemas.openxmlformats.org/presentationml/2006/ole">
            <mc:AlternateContent xmlns:mc="http://schemas.openxmlformats.org/markup-compatibility/2006">
              <mc:Choice xmlns:v="urn:schemas-microsoft-com:vml" Requires="v">
                <p:oleObj spid="_x0000_s337977" name="Equation" r:id="rId4" imgW="1384300" imgH="749300" progId="Equation.DSMT4">
                  <p:embed/>
                </p:oleObj>
              </mc:Choice>
              <mc:Fallback>
                <p:oleObj name="Equation" r:id="rId4" imgW="1384300" imgH="749300" progId="Equation.DSMT4">
                  <p:embed/>
                  <p:pic>
                    <p:nvPicPr>
                      <p:cNvPr id="0"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1250" y="1989138"/>
                        <a:ext cx="2949575" cy="162083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5" name="Text Box 3"/>
          <p:cNvSpPr txBox="1">
            <a:spLocks noChangeArrowheads="1"/>
          </p:cNvSpPr>
          <p:nvPr/>
        </p:nvSpPr>
        <p:spPr bwMode="auto">
          <a:xfrm>
            <a:off x="1362075" y="3640138"/>
            <a:ext cx="34639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仅有零解</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有非零解</a:t>
            </a:r>
            <a:r>
              <a:rPr lang="en-US" altLang="zh-CN" sz="2800" b="0">
                <a:solidFill>
                  <a:schemeClr val="tx1"/>
                </a:solidFill>
                <a:latin typeface="Times New Roman" panose="02020603050405020304" pitchFamily="18" charset="0"/>
                <a:ea typeface="华文新魏" panose="02010800040101010101" pitchFamily="2" charset="-122"/>
              </a:rPr>
              <a:t>?</a:t>
            </a:r>
            <a:endPar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1362075" y="1268413"/>
            <a:ext cx="5300663"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解</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由于</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系数矩阵的行列式为</a:t>
            </a:r>
          </a:p>
        </p:txBody>
      </p:sp>
      <p:graphicFrame>
        <p:nvGraphicFramePr>
          <p:cNvPr id="2" name="Object 3"/>
          <p:cNvGraphicFramePr>
            <a:graphicFrameLocks noChangeAspect="1"/>
          </p:cNvGraphicFramePr>
          <p:nvPr/>
        </p:nvGraphicFramePr>
        <p:xfrm>
          <a:off x="3092450" y="1919288"/>
          <a:ext cx="1568450" cy="1620837"/>
        </p:xfrm>
        <a:graphic>
          <a:graphicData uri="http://schemas.openxmlformats.org/presentationml/2006/ole">
            <mc:AlternateContent xmlns:mc="http://schemas.openxmlformats.org/markup-compatibility/2006">
              <mc:Choice xmlns:v="urn:schemas-microsoft-com:vml" Requires="v">
                <p:oleObj spid="_x0000_s340077" name="Equation" r:id="rId4" imgW="736600" imgH="749300" progId="Equation.DSMT4">
                  <p:embed/>
                </p:oleObj>
              </mc:Choice>
              <mc:Fallback>
                <p:oleObj name="Equation" r:id="rId4" imgW="736600" imgH="749300" progId="Equation.DSMT4">
                  <p:embed/>
                  <p:pic>
                    <p:nvPicPr>
                      <p:cNvPr id="0"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2450" y="1919288"/>
                        <a:ext cx="1568450" cy="162083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5" name="Text Box 3"/>
          <p:cNvSpPr txBox="1">
            <a:spLocks noChangeArrowheads="1"/>
          </p:cNvSpPr>
          <p:nvPr/>
        </p:nvSpPr>
        <p:spPr bwMode="auto">
          <a:xfrm>
            <a:off x="1362075" y="3573463"/>
            <a:ext cx="743902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则当</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q</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4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p</a:t>
            </a:r>
            <a:r>
              <a:rPr lang="en-US" altLang="zh-CN" sz="10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1)</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0</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时</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即</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q</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0</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且</a:t>
            </a:r>
            <a:r>
              <a:rPr lang="en-US" altLang="zh-CN" sz="14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p</a:t>
            </a:r>
            <a:r>
              <a:rPr lang="en-US" altLang="zh-CN" sz="10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1</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时</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该齐次线性</a:t>
            </a:r>
            <a:endPar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方程组</a:t>
            </a:r>
            <a:r>
              <a:rPr lang="zh-CN" altLang="en-US" sz="2800" b="0">
                <a:solidFill>
                  <a:schemeClr val="tx1"/>
                </a:solidFill>
                <a:latin typeface="Times New Roman" panose="02020603050405020304" pitchFamily="18" charset="0"/>
                <a:ea typeface="华文新魏" panose="02010800040101010101" pitchFamily="2" charset="-122"/>
              </a:rPr>
              <a:t>仅有零解</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当</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q</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4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p</a:t>
            </a:r>
            <a:r>
              <a:rPr lang="en-US" altLang="zh-CN" sz="10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1)</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0</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时</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即</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q</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0</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或者</a:t>
            </a:r>
            <a:endPar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a:p>
            <a:pPr eaLnBrk="1" hangingPunct="1">
              <a:lnSpc>
                <a:spcPct val="130000"/>
              </a:lnSpc>
              <a:spcBef>
                <a:spcPct val="0"/>
              </a:spcBef>
              <a:buClrTx/>
              <a:buSzTx/>
              <a:buFontTx/>
              <a:buNone/>
            </a:pPr>
            <a:r>
              <a:rPr lang="en-US" altLang="zh-CN" sz="14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p</a:t>
            </a:r>
            <a:r>
              <a:rPr lang="en-US" altLang="zh-CN" sz="10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1</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时</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rPr>
              <a:t>有非零解</a:t>
            </a:r>
            <a:r>
              <a:rPr lang="en-US" altLang="zh-CN" sz="2800" b="0">
                <a:solidFill>
                  <a:schemeClr val="tx1"/>
                </a:solidFill>
                <a:latin typeface="Times New Roman" panose="02020603050405020304" pitchFamily="18" charset="0"/>
                <a:ea typeface="华文新魏" panose="02010800040101010101" pitchFamily="2" charset="-122"/>
              </a:rPr>
              <a:t>.</a:t>
            </a:r>
            <a:endPar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graphicFrame>
        <p:nvGraphicFramePr>
          <p:cNvPr id="6" name="Object 3"/>
          <p:cNvGraphicFramePr>
            <a:graphicFrameLocks noChangeAspect="1"/>
          </p:cNvGraphicFramePr>
          <p:nvPr/>
        </p:nvGraphicFramePr>
        <p:xfrm>
          <a:off x="4646613" y="2489200"/>
          <a:ext cx="1757362" cy="457200"/>
        </p:xfrm>
        <a:graphic>
          <a:graphicData uri="http://schemas.openxmlformats.org/presentationml/2006/ole">
            <mc:AlternateContent xmlns:mc="http://schemas.openxmlformats.org/markup-compatibility/2006">
              <mc:Choice xmlns:v="urn:schemas-microsoft-com:vml" Requires="v">
                <p:oleObj spid="_x0000_s340078" name="Equation" r:id="rId6" imgW="825142" imgH="215806" progId="Equation.DSMT4">
                  <p:embed/>
                </p:oleObj>
              </mc:Choice>
              <mc:Fallback>
                <p:oleObj name="Equation" r:id="rId6" imgW="825142" imgH="215806" progId="Equation.DSMT4">
                  <p:embed/>
                  <p:pic>
                    <p:nvPicPr>
                      <p:cNvPr id="0" name="Picture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6613" y="2489200"/>
                        <a:ext cx="1757362" cy="4572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wipe(left)">
                                      <p:cBhvr>
                                        <p:cTn id="22" dur="1000"/>
                                        <p:tgtEl>
                                          <p:spTgt spid="5">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wipe(left)">
                                      <p:cBhvr>
                                        <p:cTn id="27" dur="1000"/>
                                        <p:tgtEl>
                                          <p:spTgt spid="5">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wipe(left)">
                                      <p:cBhvr>
                                        <p:cTn id="32"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3.4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行列式的应用</a:t>
            </a:r>
          </a:p>
        </p:txBody>
      </p:sp>
      <p:sp>
        <p:nvSpPr>
          <p:cNvPr id="273411" name="Text Box 3"/>
          <p:cNvSpPr txBox="1">
            <a:spLocks noChangeArrowheads="1"/>
          </p:cNvSpPr>
          <p:nvPr/>
        </p:nvSpPr>
        <p:spPr bwMode="auto">
          <a:xfrm>
            <a:off x="3492500" y="1844675"/>
            <a:ext cx="2200275"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黑体" panose="02010609060101010101" pitchFamily="49" charset="-122"/>
              </a:rPr>
              <a:t>作业 </a:t>
            </a:r>
            <a:r>
              <a:rPr lang="en-US" altLang="zh-CN" sz="2800" b="0">
                <a:solidFill>
                  <a:schemeClr val="tx1"/>
                </a:solidFill>
                <a:latin typeface="Times New Roman" panose="02020603050405020304" pitchFamily="18" charset="0"/>
                <a:ea typeface="黑体" panose="02010609060101010101" pitchFamily="49" charset="-122"/>
              </a:rPr>
              <a:t>P61</a:t>
            </a:r>
          </a:p>
          <a:p>
            <a:pPr eaLnBrk="1" hangingPunct="1">
              <a:lnSpc>
                <a:spcPct val="130000"/>
              </a:lnSpc>
              <a:spcBef>
                <a:spcPct val="0"/>
              </a:spcBef>
              <a:buClrTx/>
              <a:buSzTx/>
              <a:buFontTx/>
              <a:buNone/>
            </a:pPr>
            <a:r>
              <a:rPr lang="en-US" altLang="zh-CN" sz="2800" b="0">
                <a:solidFill>
                  <a:schemeClr val="tx1"/>
                </a:solidFill>
                <a:latin typeface="Times New Roman" panose="02020603050405020304" pitchFamily="18" charset="0"/>
                <a:ea typeface="黑体" panose="02010609060101010101" pitchFamily="49" charset="-122"/>
              </a:rPr>
              <a:t>8, 9, 12(1), 14</a:t>
            </a:r>
            <a:endPar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1" end="1"/>
                                            </p:txEl>
                                          </p:spTgt>
                                        </p:tgtEl>
                                        <p:attrNameLst>
                                          <p:attrName>style.visibility</p:attrName>
                                        </p:attrNameLst>
                                      </p:cBhvr>
                                      <p:to>
                                        <p:strVal val="visible"/>
                                      </p:to>
                                    </p:set>
                                    <p:animEffect transition="in" filter="wipe(left)">
                                      <p:cBhvr>
                                        <p:cTn id="12" dur="1000"/>
                                        <p:tgtEl>
                                          <p:spTgt spid="2734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Text Box 3"/>
          <p:cNvSpPr txBox="1">
            <a:spLocks noChangeArrowheads="1"/>
          </p:cNvSpPr>
          <p:nvPr/>
        </p:nvSpPr>
        <p:spPr bwMode="auto">
          <a:xfrm>
            <a:off x="971550" y="1052513"/>
            <a:ext cx="7118350"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rgbClr val="000000"/>
                </a:solidFill>
                <a:latin typeface="黑体" panose="02010609060101010101" pitchFamily="49" charset="-122"/>
                <a:ea typeface="黑体" panose="02010609060101010101" pitchFamily="49" charset="-122"/>
              </a:rPr>
              <a:t>    一、行列式的性质</a:t>
            </a:r>
            <a:endParaRPr lang="en-US" altLang="zh-CN" sz="2800" b="0">
              <a:solidFill>
                <a:srgbClr val="000000"/>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黑体" panose="02010609060101010101" pitchFamily="49" charset="-122"/>
              </a:rPr>
              <a:t>        推论</a:t>
            </a:r>
            <a:r>
              <a:rPr lang="en-US" altLang="zh-CN" sz="2800" b="0">
                <a:solidFill>
                  <a:srgbClr val="000000"/>
                </a:solidFill>
                <a:latin typeface="Times New Roman" panose="02020603050405020304" pitchFamily="18" charset="0"/>
                <a:ea typeface="黑体" panose="02010609060101010101" pitchFamily="49" charset="-122"/>
              </a:rPr>
              <a:t>3.2.1 </a:t>
            </a:r>
            <a:r>
              <a:rPr lang="zh-CN" altLang="en-US" sz="2800" b="0">
                <a:solidFill>
                  <a:srgbClr val="000000"/>
                </a:solidFill>
                <a:latin typeface="Times New Roman" panose="02020603050405020304" pitchFamily="18" charset="0"/>
                <a:ea typeface="华文新魏" panose="02010800040101010101" pitchFamily="2" charset="-122"/>
              </a:rPr>
              <a:t>交换行列式</a:t>
            </a:r>
            <a:r>
              <a:rPr lang="en-US" altLang="zh-CN" sz="2800" b="0" i="1">
                <a:solidFill>
                  <a:srgbClr val="000000"/>
                </a:solidFill>
                <a:latin typeface="Times New Roman" panose="02020603050405020304" pitchFamily="18" charset="0"/>
                <a:ea typeface="华文新魏" panose="02010800040101010101" pitchFamily="2" charset="-122"/>
              </a:rPr>
              <a:t>D</a:t>
            </a:r>
            <a:r>
              <a:rPr lang="en-US" altLang="zh-CN" sz="2800" b="0" i="1" baseline="-25000">
                <a:solidFill>
                  <a:srgbClr val="000000"/>
                </a:solidFill>
                <a:latin typeface="Times New Roman" panose="02020603050405020304" pitchFamily="18" charset="0"/>
                <a:ea typeface="华文新魏" panose="02010800040101010101" pitchFamily="2" charset="-122"/>
              </a:rPr>
              <a:t>n</a:t>
            </a:r>
            <a:r>
              <a:rPr lang="zh-CN" altLang="en-US" sz="2800" b="0">
                <a:solidFill>
                  <a:srgbClr val="000000"/>
                </a:solidFill>
                <a:latin typeface="Times New Roman" panose="02020603050405020304" pitchFamily="18" charset="0"/>
                <a:ea typeface="华文新魏" panose="02010800040101010101" pitchFamily="2" charset="-122"/>
              </a:rPr>
              <a:t>任意两行所得行</a:t>
            </a:r>
          </a:p>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列式与</a:t>
            </a:r>
            <a:r>
              <a:rPr lang="en-US" altLang="zh-CN" sz="2800" b="0" i="1">
                <a:solidFill>
                  <a:srgbClr val="000000"/>
                </a:solidFill>
                <a:latin typeface="Times New Roman" panose="02020603050405020304" pitchFamily="18" charset="0"/>
                <a:ea typeface="华文新魏" panose="02010800040101010101" pitchFamily="2" charset="-122"/>
              </a:rPr>
              <a:t>D</a:t>
            </a:r>
            <a:r>
              <a:rPr lang="en-US" altLang="zh-CN" sz="2800" b="0" i="1" baseline="-25000">
                <a:solidFill>
                  <a:srgbClr val="000000"/>
                </a:solidFill>
                <a:latin typeface="Times New Roman" panose="02020603050405020304" pitchFamily="18" charset="0"/>
                <a:ea typeface="华文新魏" panose="02010800040101010101" pitchFamily="2" charset="-122"/>
              </a:rPr>
              <a:t>n</a:t>
            </a:r>
            <a:r>
              <a:rPr lang="zh-CN" altLang="en-US" sz="2800" b="0">
                <a:solidFill>
                  <a:srgbClr val="000000"/>
                </a:solidFill>
                <a:latin typeface="Times New Roman" panose="02020603050405020304" pitchFamily="18" charset="0"/>
                <a:ea typeface="华文新魏" panose="02010800040101010101" pitchFamily="2" charset="-122"/>
              </a:rPr>
              <a:t>互为相反数</a:t>
            </a:r>
            <a:r>
              <a:rPr lang="en-US" altLang="zh-CN" sz="2800" b="0">
                <a:solidFill>
                  <a:srgbClr val="000000"/>
                </a:solidFill>
                <a:latin typeface="Times New Roman" panose="02020603050405020304" pitchFamily="18" charset="0"/>
                <a:ea typeface="华文新魏" panose="02010800040101010101" pitchFamily="2" charset="-122"/>
              </a:rPr>
              <a:t>.</a:t>
            </a:r>
          </a:p>
        </p:txBody>
      </p:sp>
      <p:sp>
        <p:nvSpPr>
          <p:cNvPr id="9" name="Rectangle 2"/>
          <p:cNvSpPr txBox="1">
            <a:spLocks noChangeArrowheads="1"/>
          </p:cNvSpPr>
          <p:nvPr/>
        </p:nvSpPr>
        <p:spPr bwMode="auto">
          <a:xfrm>
            <a:off x="2843213" y="185738"/>
            <a:ext cx="42878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a:lstStyle>
          <a:p>
            <a:pPr eaLnBrk="1" hangingPunct="1">
              <a:defRPr/>
            </a:pPr>
            <a:r>
              <a:rPr kumimoji="0" lang="zh-CN" altLang="en-US" sz="4000" b="1" kern="0" dirty="0">
                <a:solidFill>
                  <a:srgbClr val="000000"/>
                </a:solidFill>
                <a:latin typeface="华文隶书" pitchFamily="2" charset="-122"/>
                <a:ea typeface="华文隶书" pitchFamily="2" charset="-122"/>
                <a:cs typeface="Times New Roman" pitchFamily="18" charset="0"/>
              </a:rPr>
              <a:t>行列式的性质总结</a:t>
            </a:r>
          </a:p>
        </p:txBody>
      </p:sp>
      <p:graphicFrame>
        <p:nvGraphicFramePr>
          <p:cNvPr id="6" name="对象 5"/>
          <p:cNvGraphicFramePr>
            <a:graphicFrameLocks noChangeAspect="1"/>
          </p:cNvGraphicFramePr>
          <p:nvPr/>
        </p:nvGraphicFramePr>
        <p:xfrm>
          <a:off x="1908175" y="2898775"/>
          <a:ext cx="2759075" cy="3770313"/>
        </p:xfrm>
        <a:graphic>
          <a:graphicData uri="http://schemas.openxmlformats.org/presentationml/2006/ole">
            <mc:AlternateContent xmlns:mc="http://schemas.openxmlformats.org/markup-compatibility/2006">
              <mc:Choice xmlns:v="urn:schemas-microsoft-com:vml" Requires="v">
                <p:oleObj spid="_x0000_s968817" name="Equation" r:id="rId4" imgW="1295400" imgH="1739900" progId="Equation.DSMT4">
                  <p:embed/>
                </p:oleObj>
              </mc:Choice>
              <mc:Fallback>
                <p:oleObj name="Equation" r:id="rId4" imgW="1295400" imgH="1739900" progId="Equation.DSMT4">
                  <p:embed/>
                  <p:pic>
                    <p:nvPicPr>
                      <p:cNvPr id="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5" y="2898775"/>
                        <a:ext cx="2759075" cy="37703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4770438" y="4554538"/>
          <a:ext cx="595312" cy="247650"/>
        </p:xfrm>
        <a:graphic>
          <a:graphicData uri="http://schemas.openxmlformats.org/presentationml/2006/ole">
            <mc:AlternateContent xmlns:mc="http://schemas.openxmlformats.org/markup-compatibility/2006">
              <mc:Choice xmlns:v="urn:schemas-microsoft-com:vml" Requires="v">
                <p:oleObj spid="_x0000_s968818" name="Equation" r:id="rId6" imgW="279279" imgH="114250" progId="Equation.DSMT4">
                  <p:embed/>
                </p:oleObj>
              </mc:Choice>
              <mc:Fallback>
                <p:oleObj name="Equation" r:id="rId6" imgW="279279" imgH="114250" progId="Equation.DSMT4">
                  <p:embed/>
                  <p:pic>
                    <p:nvPicPr>
                      <p:cNvPr id="0"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0438" y="4554538"/>
                        <a:ext cx="595312" cy="2476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nvGraphicFramePr>
        <p:xfrm>
          <a:off x="5437188" y="2898775"/>
          <a:ext cx="2760662" cy="3770313"/>
        </p:xfrm>
        <a:graphic>
          <a:graphicData uri="http://schemas.openxmlformats.org/presentationml/2006/ole">
            <mc:AlternateContent xmlns:mc="http://schemas.openxmlformats.org/markup-compatibility/2006">
              <mc:Choice xmlns:v="urn:schemas-microsoft-com:vml" Requires="v">
                <p:oleObj spid="_x0000_s968819" name="Equation" r:id="rId8" imgW="1295400" imgH="1739900" progId="Equation.DSMT4">
                  <p:embed/>
                </p:oleObj>
              </mc:Choice>
              <mc:Fallback>
                <p:oleObj name="Equation" r:id="rId8" imgW="1295400" imgH="1739900" progId="Equation.DSMT4">
                  <p:embed/>
                  <p:pic>
                    <p:nvPicPr>
                      <p:cNvPr id="0"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37188" y="2898775"/>
                        <a:ext cx="2760662" cy="37703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1" end="1"/>
                                            </p:txEl>
                                          </p:spTgt>
                                        </p:tgtEl>
                                        <p:attrNameLst>
                                          <p:attrName>style.visibility</p:attrName>
                                        </p:attrNameLst>
                                      </p:cBhvr>
                                      <p:to>
                                        <p:strVal val="visible"/>
                                      </p:to>
                                    </p:set>
                                    <p:animEffect transition="in" filter="wipe(left)">
                                      <p:cBhvr>
                                        <p:cTn id="12" dur="1000"/>
                                        <p:tgtEl>
                                          <p:spTgt spid="273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2" end="2"/>
                                            </p:txEl>
                                          </p:spTgt>
                                        </p:tgtEl>
                                        <p:attrNameLst>
                                          <p:attrName>style.visibility</p:attrName>
                                        </p:attrNameLst>
                                      </p:cBhvr>
                                      <p:to>
                                        <p:strVal val="visible"/>
                                      </p:to>
                                    </p:set>
                                    <p:animEffect transition="in" filter="wipe(left)">
                                      <p:cBhvr>
                                        <p:cTn id="17" dur="1000"/>
                                        <p:tgtEl>
                                          <p:spTgt spid="2734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Text Box 3"/>
          <p:cNvSpPr txBox="1">
            <a:spLocks noChangeArrowheads="1"/>
          </p:cNvSpPr>
          <p:nvPr/>
        </p:nvSpPr>
        <p:spPr bwMode="auto">
          <a:xfrm>
            <a:off x="971550" y="1052513"/>
            <a:ext cx="6650038"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黑体" panose="02010609060101010101" pitchFamily="49" charset="-122"/>
              </a:rPr>
              <a:t>        推论</a:t>
            </a:r>
            <a:r>
              <a:rPr lang="en-US" altLang="zh-CN" sz="2800" b="0">
                <a:solidFill>
                  <a:srgbClr val="000000"/>
                </a:solidFill>
                <a:latin typeface="Times New Roman" panose="02020603050405020304" pitchFamily="18" charset="0"/>
                <a:ea typeface="黑体" panose="02010609060101010101" pitchFamily="49" charset="-122"/>
              </a:rPr>
              <a:t>3.2.2 </a:t>
            </a:r>
            <a:r>
              <a:rPr lang="zh-CN" altLang="en-US" sz="2800" b="0">
                <a:solidFill>
                  <a:srgbClr val="000000"/>
                </a:solidFill>
                <a:latin typeface="Times New Roman" panose="02020603050405020304" pitchFamily="18" charset="0"/>
                <a:ea typeface="华文新魏" panose="02010800040101010101" pitchFamily="2" charset="-122"/>
              </a:rPr>
              <a:t>对任意</a:t>
            </a:r>
            <a:r>
              <a:rPr lang="en-US" altLang="zh-CN" sz="2800" b="0">
                <a:solidFill>
                  <a:srgbClr val="000000"/>
                </a:solidFill>
                <a:latin typeface="Times New Roman" panose="02020603050405020304" pitchFamily="18" charset="0"/>
                <a:ea typeface="华文新魏" panose="02010800040101010101" pitchFamily="2" charset="-122"/>
              </a:rPr>
              <a:t>1</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rgbClr val="000000"/>
                </a:solidFill>
                <a:latin typeface="Times New Roman" panose="02020603050405020304" pitchFamily="18" charset="0"/>
                <a:ea typeface="华文新魏" panose="02010800040101010101" pitchFamily="2" charset="-122"/>
              </a:rPr>
              <a:t>i</a:t>
            </a:r>
            <a:r>
              <a:rPr lang="en-US" altLang="zh-CN" sz="2800" b="0">
                <a:solidFill>
                  <a:srgbClr val="000000"/>
                </a:solidFill>
                <a:latin typeface="Times New Roman" panose="02020603050405020304" pitchFamily="18" charset="0"/>
                <a:ea typeface="华文新魏" panose="02010800040101010101" pitchFamily="2" charset="-122"/>
              </a:rPr>
              <a:t>, </a:t>
            </a:r>
            <a:r>
              <a:rPr lang="en-US" altLang="zh-CN" sz="2800" b="0" i="1">
                <a:solidFill>
                  <a:srgbClr val="000000"/>
                </a:solidFill>
                <a:latin typeface="Times New Roman" panose="02020603050405020304" pitchFamily="18" charset="0"/>
                <a:ea typeface="华文新魏" panose="02010800040101010101" pitchFamily="2" charset="-122"/>
              </a:rPr>
              <a:t>j</a:t>
            </a:r>
            <a:r>
              <a:rPr lang="en-US" altLang="zh-CN" sz="1000" b="0" i="1">
                <a:solidFill>
                  <a:srgbClr val="000000"/>
                </a:solidFill>
                <a:latin typeface="Times New Roman" panose="02020603050405020304" pitchFamily="18" charset="0"/>
                <a:ea typeface="华文新魏" panose="02010800040101010101" pitchFamily="2" charset="-122"/>
              </a:rPr>
              <a:t> </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rgbClr val="000000"/>
                </a:solidFill>
                <a:latin typeface="Times New Roman" panose="02020603050405020304" pitchFamily="18" charset="0"/>
                <a:ea typeface="华文新魏" panose="02010800040101010101" pitchFamily="2" charset="-122"/>
              </a:rPr>
              <a:t>n</a:t>
            </a:r>
            <a:r>
              <a:rPr lang="en-US" altLang="zh-CN"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华文新魏" panose="02010800040101010101" pitchFamily="2" charset="-122"/>
              </a:rPr>
              <a:t>如果</a:t>
            </a:r>
            <a:r>
              <a:rPr lang="en-US" altLang="zh-CN" sz="2800" b="0" i="1">
                <a:solidFill>
                  <a:srgbClr val="000000"/>
                </a:solidFill>
                <a:latin typeface="Times New Roman" panose="02020603050405020304" pitchFamily="18" charset="0"/>
                <a:ea typeface="华文新魏" panose="02010800040101010101" pitchFamily="2" charset="-122"/>
              </a:rPr>
              <a:t>i</a:t>
            </a:r>
            <a:r>
              <a:rPr lang="en-US" altLang="zh-CN" sz="1000" b="0" i="1">
                <a:solidFill>
                  <a:srgbClr val="000000"/>
                </a:solidFill>
                <a:latin typeface="Times New Roman" panose="02020603050405020304" pitchFamily="18" charset="0"/>
                <a:ea typeface="华文新魏" panose="02010800040101010101" pitchFamily="2" charset="-122"/>
              </a:rPr>
              <a:t> </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6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rgbClr val="000000"/>
                </a:solidFill>
                <a:latin typeface="Times New Roman" panose="02020603050405020304" pitchFamily="18" charset="0"/>
                <a:ea typeface="华文新魏" panose="02010800040101010101" pitchFamily="2" charset="-122"/>
                <a:sym typeface="Symbol" panose="05050102010706020507" pitchFamily="18" charset="2"/>
              </a:rPr>
              <a:t>j</a:t>
            </a:r>
            <a:r>
              <a:rPr lang="en-US" altLang="zh-CN"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华文新魏" panose="02010800040101010101" pitchFamily="2" charset="-122"/>
              </a:rPr>
              <a:t>则</a:t>
            </a:r>
            <a:endParaRPr lang="en-US" altLang="zh-CN" sz="2800" b="0">
              <a:solidFill>
                <a:srgbClr val="000000"/>
              </a:solidFill>
              <a:latin typeface="Times New Roman" panose="02020603050405020304" pitchFamily="18" charset="0"/>
              <a:ea typeface="华文新魏" panose="02010800040101010101" pitchFamily="2" charset="-122"/>
            </a:endParaRPr>
          </a:p>
        </p:txBody>
      </p:sp>
      <p:graphicFrame>
        <p:nvGraphicFramePr>
          <p:cNvPr id="2" name="Object 3"/>
          <p:cNvGraphicFramePr>
            <a:graphicFrameLocks noChangeAspect="1"/>
          </p:cNvGraphicFramePr>
          <p:nvPr/>
        </p:nvGraphicFramePr>
        <p:xfrm>
          <a:off x="1116013" y="1844675"/>
          <a:ext cx="7604125" cy="577850"/>
        </p:xfrm>
        <a:graphic>
          <a:graphicData uri="http://schemas.openxmlformats.org/presentationml/2006/ole">
            <mc:AlternateContent xmlns:mc="http://schemas.openxmlformats.org/markup-compatibility/2006">
              <mc:Choice xmlns:v="urn:schemas-microsoft-com:vml" Requires="v">
                <p:oleObj spid="_x0000_s969804" name="Equation" r:id="rId4" imgW="3568700" imgH="266700" progId="Equation.DSMT4">
                  <p:embed/>
                </p:oleObj>
              </mc:Choice>
              <mc:Fallback>
                <p:oleObj name="Equation" r:id="rId4" imgW="3568700" imgH="266700" progId="Equation.DSMT4">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1844675"/>
                        <a:ext cx="7604125" cy="5778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7" name="Object 3"/>
          <p:cNvGraphicFramePr>
            <a:graphicFrameLocks noChangeAspect="1"/>
          </p:cNvGraphicFramePr>
          <p:nvPr/>
        </p:nvGraphicFramePr>
        <p:xfrm>
          <a:off x="1187450" y="3284538"/>
          <a:ext cx="6981825" cy="1733550"/>
        </p:xfrm>
        <a:graphic>
          <a:graphicData uri="http://schemas.openxmlformats.org/presentationml/2006/ole">
            <mc:AlternateContent xmlns:mc="http://schemas.openxmlformats.org/markup-compatibility/2006">
              <mc:Choice xmlns:v="urn:schemas-microsoft-com:vml" Requires="v">
                <p:oleObj spid="_x0000_s969805" name="Equation" r:id="rId6" imgW="3276600" imgH="800100" progId="Equation.DSMT4">
                  <p:embed/>
                </p:oleObj>
              </mc:Choice>
              <mc:Fallback>
                <p:oleObj name="Equation" r:id="rId6" imgW="3276600" imgH="800100" progId="Equation.DSMT4">
                  <p:embed/>
                  <p:pic>
                    <p:nvPicPr>
                      <p:cNvPr id="0"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450" y="3284538"/>
                        <a:ext cx="6981825" cy="17335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9" name="Rectangle 2"/>
          <p:cNvSpPr txBox="1">
            <a:spLocks noChangeArrowheads="1"/>
          </p:cNvSpPr>
          <p:nvPr/>
        </p:nvSpPr>
        <p:spPr bwMode="auto">
          <a:xfrm>
            <a:off x="2843213" y="185738"/>
            <a:ext cx="42878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a:lstStyle>
          <a:p>
            <a:pPr eaLnBrk="1" hangingPunct="1">
              <a:defRPr/>
            </a:pPr>
            <a:r>
              <a:rPr kumimoji="0" lang="zh-CN" altLang="en-US" sz="4000" b="1" kern="0" dirty="0">
                <a:solidFill>
                  <a:srgbClr val="000000"/>
                </a:solidFill>
                <a:latin typeface="华文隶书" pitchFamily="2" charset="-122"/>
                <a:ea typeface="华文隶书" pitchFamily="2" charset="-122"/>
                <a:cs typeface="Times New Roman" pitchFamily="18" charset="0"/>
              </a:rPr>
              <a:t>行列式的性质总结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Text Box 3"/>
          <p:cNvSpPr txBox="1">
            <a:spLocks noChangeArrowheads="1"/>
          </p:cNvSpPr>
          <p:nvPr/>
        </p:nvSpPr>
        <p:spPr bwMode="auto">
          <a:xfrm>
            <a:off x="971550" y="1052513"/>
            <a:ext cx="70294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黑体" panose="02010609060101010101" pitchFamily="49" charset="-122"/>
              </a:rPr>
              <a:t>性质</a:t>
            </a:r>
            <a:r>
              <a:rPr lang="en-US" altLang="zh-CN" sz="2800" b="0">
                <a:solidFill>
                  <a:srgbClr val="000000"/>
                </a:solidFill>
                <a:latin typeface="Times New Roman" panose="02020603050405020304" pitchFamily="18" charset="0"/>
                <a:ea typeface="黑体" panose="02010609060101010101" pitchFamily="49" charset="-122"/>
              </a:rPr>
              <a:t>3.2.2 </a:t>
            </a:r>
            <a:r>
              <a:rPr lang="zh-CN" altLang="en-US" sz="2800" b="0">
                <a:solidFill>
                  <a:srgbClr val="000000"/>
                </a:solidFill>
                <a:latin typeface="Times New Roman" panose="02020603050405020304" pitchFamily="18" charset="0"/>
                <a:ea typeface="华文新魏" panose="02010800040101010101" pitchFamily="2" charset="-122"/>
              </a:rPr>
              <a:t>行列式某行的公因子可提到行</a:t>
            </a:r>
          </a:p>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列式的符号外</a:t>
            </a:r>
            <a:r>
              <a:rPr lang="en-US" altLang="zh-CN"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华文新魏" panose="02010800040101010101" pitchFamily="2" charset="-122"/>
              </a:rPr>
              <a:t>即</a:t>
            </a:r>
            <a:endParaRPr lang="en-US" altLang="zh-CN" sz="2800" b="0">
              <a:solidFill>
                <a:srgbClr val="000000"/>
              </a:solidFill>
              <a:latin typeface="Times New Roman" panose="02020603050405020304" pitchFamily="18" charset="0"/>
              <a:ea typeface="华文新魏" panose="02010800040101010101" pitchFamily="2" charset="-122"/>
            </a:endParaRPr>
          </a:p>
        </p:txBody>
      </p:sp>
      <p:graphicFrame>
        <p:nvGraphicFramePr>
          <p:cNvPr id="2" name="Object 3"/>
          <p:cNvGraphicFramePr>
            <a:graphicFrameLocks noChangeAspect="1"/>
          </p:cNvGraphicFramePr>
          <p:nvPr/>
        </p:nvGraphicFramePr>
        <p:xfrm>
          <a:off x="1835150" y="2276475"/>
          <a:ext cx="6332538" cy="2697163"/>
        </p:xfrm>
        <a:graphic>
          <a:graphicData uri="http://schemas.openxmlformats.org/presentationml/2006/ole">
            <mc:AlternateContent xmlns:mc="http://schemas.openxmlformats.org/markup-compatibility/2006">
              <mc:Choice xmlns:v="urn:schemas-microsoft-com:vml" Requires="v">
                <p:oleObj spid="_x0000_s970791" name="Equation" r:id="rId4" imgW="2971800" imgH="1244600" progId="Equation.DSMT4">
                  <p:embed/>
                </p:oleObj>
              </mc:Choice>
              <mc:Fallback>
                <p:oleObj name="Equation" r:id="rId4" imgW="2971800" imgH="1244600" progId="Equation.DSMT4">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2276475"/>
                        <a:ext cx="6332538" cy="26971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6" name="Rectangle 2"/>
          <p:cNvSpPr txBox="1">
            <a:spLocks noChangeArrowheads="1"/>
          </p:cNvSpPr>
          <p:nvPr/>
        </p:nvSpPr>
        <p:spPr bwMode="auto">
          <a:xfrm>
            <a:off x="2843213" y="185738"/>
            <a:ext cx="42878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a:lstStyle>
          <a:p>
            <a:pPr eaLnBrk="1" hangingPunct="1">
              <a:defRPr/>
            </a:pPr>
            <a:r>
              <a:rPr kumimoji="0" lang="zh-CN" altLang="en-US" sz="4000" b="1" kern="0" dirty="0">
                <a:solidFill>
                  <a:srgbClr val="000000"/>
                </a:solidFill>
                <a:latin typeface="华文隶书" pitchFamily="2" charset="-122"/>
                <a:ea typeface="华文隶书" pitchFamily="2" charset="-122"/>
                <a:cs typeface="Times New Roman" pitchFamily="18" charset="0"/>
              </a:rPr>
              <a:t>行列式的性质总结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1" end="1"/>
                                            </p:txEl>
                                          </p:spTgt>
                                        </p:tgtEl>
                                        <p:attrNameLst>
                                          <p:attrName>style.visibility</p:attrName>
                                        </p:attrNameLst>
                                      </p:cBhvr>
                                      <p:to>
                                        <p:strVal val="visible"/>
                                      </p:to>
                                    </p:set>
                                    <p:animEffect transition="in" filter="wipe(left)">
                                      <p:cBhvr>
                                        <p:cTn id="12" dur="1000"/>
                                        <p:tgtEl>
                                          <p:spTgt spid="273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Text Box 3"/>
          <p:cNvSpPr txBox="1">
            <a:spLocks noChangeArrowheads="1"/>
          </p:cNvSpPr>
          <p:nvPr/>
        </p:nvSpPr>
        <p:spPr bwMode="auto">
          <a:xfrm>
            <a:off x="971550" y="1052513"/>
            <a:ext cx="7431088"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黑体" panose="02010609060101010101" pitchFamily="49" charset="-122"/>
              </a:rPr>
              <a:t>        性质</a:t>
            </a:r>
            <a:r>
              <a:rPr lang="en-US" altLang="zh-CN" sz="2800" b="0">
                <a:solidFill>
                  <a:srgbClr val="000000"/>
                </a:solidFill>
                <a:latin typeface="Times New Roman" panose="02020603050405020304" pitchFamily="18" charset="0"/>
                <a:ea typeface="黑体" panose="02010609060101010101" pitchFamily="49" charset="-122"/>
              </a:rPr>
              <a:t>3.2.3 </a:t>
            </a:r>
            <a:r>
              <a:rPr lang="zh-CN" altLang="en-US" sz="2800" b="0">
                <a:solidFill>
                  <a:srgbClr val="000000"/>
                </a:solidFill>
                <a:latin typeface="Times New Roman" panose="02020603050405020304" pitchFamily="18" charset="0"/>
                <a:ea typeface="华文新魏" panose="02010800040101010101" pitchFamily="2" charset="-122"/>
              </a:rPr>
              <a:t>若行列式</a:t>
            </a:r>
            <a:r>
              <a:rPr lang="en-US" altLang="zh-CN" sz="2800" b="0" i="1">
                <a:solidFill>
                  <a:srgbClr val="000000"/>
                </a:solidFill>
                <a:latin typeface="Times New Roman" panose="02020603050405020304" pitchFamily="18" charset="0"/>
                <a:ea typeface="华文新魏" panose="02010800040101010101" pitchFamily="2" charset="-122"/>
              </a:rPr>
              <a:t>D</a:t>
            </a:r>
            <a:r>
              <a:rPr lang="en-US" altLang="zh-CN" sz="2800" b="0" i="1" baseline="-25000">
                <a:solidFill>
                  <a:srgbClr val="000000"/>
                </a:solidFill>
                <a:latin typeface="Times New Roman" panose="02020603050405020304" pitchFamily="18" charset="0"/>
                <a:ea typeface="华文新魏" panose="02010800040101010101" pitchFamily="2" charset="-122"/>
              </a:rPr>
              <a:t>n</a:t>
            </a:r>
            <a:r>
              <a:rPr lang="en-US" altLang="zh-CN" sz="2800" b="0">
                <a:solidFill>
                  <a:srgbClr val="000000"/>
                </a:solidFill>
                <a:latin typeface="Times New Roman" panose="02020603050405020304" pitchFamily="18" charset="0"/>
                <a:ea typeface="华文新魏" panose="02010800040101010101" pitchFamily="2" charset="-122"/>
              </a:rPr>
              <a:t>(</a:t>
            </a:r>
            <a:r>
              <a:rPr lang="en-US" altLang="zh-CN" sz="2800" b="0" i="1">
                <a:solidFill>
                  <a:srgbClr val="000000"/>
                </a:solidFill>
                <a:latin typeface="Times New Roman" panose="02020603050405020304" pitchFamily="18" charset="0"/>
                <a:ea typeface="华文新魏" panose="02010800040101010101" pitchFamily="2" charset="-122"/>
              </a:rPr>
              <a:t>n</a:t>
            </a:r>
            <a:r>
              <a:rPr lang="en-US" altLang="zh-CN" sz="1000" b="0" i="1">
                <a:solidFill>
                  <a:srgbClr val="000000"/>
                </a:solidFill>
                <a:latin typeface="Times New Roman" panose="02020603050405020304" pitchFamily="18" charset="0"/>
                <a:ea typeface="华文新魏" panose="02010800040101010101" pitchFamily="2" charset="-122"/>
              </a:rPr>
              <a:t> </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rgbClr val="000000"/>
                </a:solidFill>
                <a:latin typeface="Times New Roman" panose="02020603050405020304" pitchFamily="18" charset="0"/>
                <a:ea typeface="华文新魏" panose="02010800040101010101" pitchFamily="2" charset="-122"/>
              </a:rPr>
              <a:t>2)</a:t>
            </a:r>
            <a:r>
              <a:rPr lang="zh-CN" altLang="en-US" sz="2800" b="0">
                <a:solidFill>
                  <a:srgbClr val="000000"/>
                </a:solidFill>
                <a:latin typeface="Times New Roman" panose="02020603050405020304" pitchFamily="18" charset="0"/>
                <a:ea typeface="华文新魏" panose="02010800040101010101" pitchFamily="2" charset="-122"/>
              </a:rPr>
              <a:t>某行每个元素</a:t>
            </a:r>
          </a:p>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都可分解成两个数的和</a:t>
            </a:r>
            <a:r>
              <a:rPr lang="en-US" altLang="zh-CN"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华文新魏" panose="02010800040101010101" pitchFamily="2" charset="-122"/>
              </a:rPr>
              <a:t>即</a:t>
            </a:r>
            <a:r>
              <a:rPr lang="en-US" altLang="zh-CN" sz="2800" b="0" i="1">
                <a:solidFill>
                  <a:srgbClr val="000000"/>
                </a:solidFill>
                <a:latin typeface="Times New Roman" panose="02020603050405020304" pitchFamily="18" charset="0"/>
                <a:ea typeface="华文新魏" panose="02010800040101010101" pitchFamily="2" charset="-122"/>
              </a:rPr>
              <a:t>a</a:t>
            </a:r>
            <a:r>
              <a:rPr lang="en-US" altLang="zh-CN" sz="2800" b="0" i="1" baseline="-25000">
                <a:solidFill>
                  <a:srgbClr val="000000"/>
                </a:solidFill>
                <a:latin typeface="Times New Roman" panose="02020603050405020304" pitchFamily="18" charset="0"/>
                <a:ea typeface="华文新魏" panose="02010800040101010101" pitchFamily="2" charset="-122"/>
              </a:rPr>
              <a:t>ij</a:t>
            </a:r>
            <a:r>
              <a:rPr lang="en-US" altLang="zh-CN" sz="1000" b="0" i="1" baseline="-2500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zh-CN" altLang="en-US" sz="10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rgbClr val="000000"/>
                </a:solidFill>
                <a:latin typeface="Times New Roman" panose="02020603050405020304" pitchFamily="18" charset="0"/>
                <a:ea typeface="华文新魏" panose="02010800040101010101" pitchFamily="2" charset="-122"/>
              </a:rPr>
              <a:t>b</a:t>
            </a:r>
            <a:r>
              <a:rPr lang="en-US" altLang="zh-CN" sz="2800" b="0" i="1" baseline="-25000">
                <a:solidFill>
                  <a:srgbClr val="000000"/>
                </a:solidFill>
                <a:latin typeface="Times New Roman" panose="02020603050405020304" pitchFamily="18" charset="0"/>
                <a:ea typeface="华文新魏" panose="02010800040101010101" pitchFamily="2" charset="-122"/>
              </a:rPr>
              <a:t>ij</a:t>
            </a:r>
            <a:r>
              <a:rPr lang="en-US" altLang="zh-CN" sz="1200" b="0" i="1" baseline="-2500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zh-CN" altLang="en-US" sz="12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rgbClr val="000000"/>
                </a:solidFill>
                <a:latin typeface="Times New Roman" panose="02020603050405020304" pitchFamily="18" charset="0"/>
                <a:ea typeface="华文新魏" panose="02010800040101010101" pitchFamily="2" charset="-122"/>
              </a:rPr>
              <a:t>c</a:t>
            </a:r>
            <a:r>
              <a:rPr lang="en-US" altLang="zh-CN" sz="2800" b="0" i="1" baseline="-25000">
                <a:solidFill>
                  <a:srgbClr val="000000"/>
                </a:solidFill>
                <a:latin typeface="Times New Roman" panose="02020603050405020304" pitchFamily="18" charset="0"/>
                <a:ea typeface="华文新魏" panose="02010800040101010101" pitchFamily="2" charset="-122"/>
              </a:rPr>
              <a:t>ij</a:t>
            </a:r>
            <a:r>
              <a:rPr lang="en-US" altLang="zh-CN" sz="1200" b="0" i="1" baseline="-25000">
                <a:solidFill>
                  <a:srgbClr val="000000"/>
                </a:solidFill>
                <a:latin typeface="Times New Roman" panose="02020603050405020304" pitchFamily="18" charset="0"/>
                <a:ea typeface="华文新魏" panose="02010800040101010101" pitchFamily="2" charset="-122"/>
              </a:rPr>
              <a:t> </a:t>
            </a:r>
            <a:r>
              <a:rPr lang="en-US" altLang="zh-CN" sz="2800" b="0">
                <a:solidFill>
                  <a:srgbClr val="000000"/>
                </a:solidFill>
                <a:latin typeface="Times New Roman" panose="02020603050405020304" pitchFamily="18" charset="0"/>
                <a:ea typeface="华文新魏" panose="02010800040101010101" pitchFamily="2" charset="-122"/>
              </a:rPr>
              <a:t>(1</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rgbClr val="000000"/>
                </a:solidFill>
                <a:latin typeface="Times New Roman" panose="02020603050405020304" pitchFamily="18" charset="0"/>
                <a:ea typeface="华文新魏" panose="02010800040101010101" pitchFamily="2" charset="-122"/>
              </a:rPr>
              <a:t>j</a:t>
            </a:r>
            <a:r>
              <a:rPr lang="en-US" altLang="zh-CN" sz="1000" b="0" i="1">
                <a:solidFill>
                  <a:srgbClr val="000000"/>
                </a:solidFill>
                <a:latin typeface="Times New Roman" panose="02020603050405020304" pitchFamily="18" charset="0"/>
                <a:ea typeface="华文新魏" panose="02010800040101010101" pitchFamily="2" charset="-122"/>
              </a:rPr>
              <a:t> </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rgbClr val="000000"/>
                </a:solidFill>
                <a:latin typeface="Times New Roman" panose="02020603050405020304" pitchFamily="18" charset="0"/>
                <a:ea typeface="华文新魏" panose="02010800040101010101" pitchFamily="2" charset="-122"/>
              </a:rPr>
              <a:t>n</a:t>
            </a:r>
            <a:r>
              <a:rPr lang="en-US" altLang="zh-CN"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华文新魏" panose="02010800040101010101" pitchFamily="2" charset="-122"/>
              </a:rPr>
              <a:t>则</a:t>
            </a:r>
            <a:endPar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endParaRPr>
          </a:p>
        </p:txBody>
      </p:sp>
      <p:graphicFrame>
        <p:nvGraphicFramePr>
          <p:cNvPr id="2" name="Object 3"/>
          <p:cNvGraphicFramePr>
            <a:graphicFrameLocks noChangeAspect="1"/>
          </p:cNvGraphicFramePr>
          <p:nvPr/>
        </p:nvGraphicFramePr>
        <p:xfrm>
          <a:off x="1476375" y="2316163"/>
          <a:ext cx="6548438" cy="2697162"/>
        </p:xfrm>
        <a:graphic>
          <a:graphicData uri="http://schemas.openxmlformats.org/presentationml/2006/ole">
            <mc:AlternateContent xmlns:mc="http://schemas.openxmlformats.org/markup-compatibility/2006">
              <mc:Choice xmlns:v="urn:schemas-microsoft-com:vml" Requires="v">
                <p:oleObj spid="_x0000_s971815" name="Equation" r:id="rId4" imgW="3073400" imgH="1244600" progId="Equation.DSMT4">
                  <p:embed/>
                </p:oleObj>
              </mc:Choice>
              <mc:Fallback>
                <p:oleObj name="Equation" r:id="rId4" imgW="3073400" imgH="1244600" progId="Equation.DSMT4">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375" y="2316163"/>
                        <a:ext cx="6548438" cy="269716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6" name="Rectangle 2"/>
          <p:cNvSpPr txBox="1">
            <a:spLocks noChangeArrowheads="1"/>
          </p:cNvSpPr>
          <p:nvPr/>
        </p:nvSpPr>
        <p:spPr bwMode="auto">
          <a:xfrm>
            <a:off x="2843213" y="185738"/>
            <a:ext cx="42878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a:lstStyle>
          <a:p>
            <a:pPr eaLnBrk="1" hangingPunct="1">
              <a:defRPr/>
            </a:pPr>
            <a:r>
              <a:rPr kumimoji="0" lang="zh-CN" altLang="en-US" sz="4000" b="1" kern="0" dirty="0">
                <a:solidFill>
                  <a:srgbClr val="000000"/>
                </a:solidFill>
                <a:latin typeface="华文隶书" pitchFamily="2" charset="-122"/>
                <a:ea typeface="华文隶书" pitchFamily="2" charset="-122"/>
                <a:cs typeface="Times New Roman" pitchFamily="18" charset="0"/>
              </a:rPr>
              <a:t>行列式的性质总结</a:t>
            </a:r>
          </a:p>
        </p:txBody>
      </p:sp>
      <p:sp>
        <p:nvSpPr>
          <p:cNvPr id="5" name="Text Box 3"/>
          <p:cNvSpPr txBox="1">
            <a:spLocks noChangeArrowheads="1"/>
          </p:cNvSpPr>
          <p:nvPr/>
        </p:nvSpPr>
        <p:spPr bwMode="auto">
          <a:xfrm>
            <a:off x="971550" y="5168900"/>
            <a:ext cx="711835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黑体" panose="02010609060101010101" pitchFamily="49" charset="-122"/>
              </a:rPr>
              <a:t>        性质</a:t>
            </a:r>
            <a:r>
              <a:rPr lang="en-US" altLang="zh-CN" sz="2800" b="0">
                <a:solidFill>
                  <a:srgbClr val="000000"/>
                </a:solidFill>
                <a:latin typeface="Times New Roman" panose="02020603050405020304" pitchFamily="18" charset="0"/>
                <a:ea typeface="黑体" panose="02010609060101010101" pitchFamily="49" charset="-122"/>
              </a:rPr>
              <a:t>3.2.4 </a:t>
            </a:r>
            <a:r>
              <a:rPr lang="zh-CN" altLang="en-US" sz="2800" b="0">
                <a:solidFill>
                  <a:srgbClr val="000000"/>
                </a:solidFill>
                <a:latin typeface="Times New Roman" panose="02020603050405020304" pitchFamily="18" charset="0"/>
                <a:ea typeface="华文新魏" panose="02010800040101010101" pitchFamily="2" charset="-122"/>
              </a:rPr>
              <a:t>将行列式</a:t>
            </a:r>
            <a:r>
              <a:rPr lang="en-US" altLang="zh-CN" sz="2800" b="0" i="1">
                <a:solidFill>
                  <a:srgbClr val="000000"/>
                </a:solidFill>
                <a:latin typeface="Times New Roman" panose="02020603050405020304" pitchFamily="18" charset="0"/>
                <a:ea typeface="华文新魏" panose="02010800040101010101" pitchFamily="2" charset="-122"/>
              </a:rPr>
              <a:t>D</a:t>
            </a:r>
            <a:r>
              <a:rPr lang="en-US" altLang="zh-CN" sz="2800" b="0" i="1" baseline="-25000">
                <a:solidFill>
                  <a:srgbClr val="000000"/>
                </a:solidFill>
                <a:latin typeface="Times New Roman" panose="02020603050405020304" pitchFamily="18" charset="0"/>
                <a:ea typeface="华文新魏" panose="02010800040101010101" pitchFamily="2" charset="-122"/>
              </a:rPr>
              <a:t>n</a:t>
            </a:r>
            <a:r>
              <a:rPr lang="zh-CN" altLang="en-US" sz="2800" b="0">
                <a:solidFill>
                  <a:srgbClr val="000000"/>
                </a:solidFill>
                <a:latin typeface="Times New Roman" panose="02020603050405020304" pitchFamily="18" charset="0"/>
                <a:ea typeface="华文新魏" panose="02010800040101010101" pitchFamily="2" charset="-122"/>
              </a:rPr>
              <a:t>的某一行的任意倍</a:t>
            </a:r>
          </a:p>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加到另一行上得到的行列式值不变</a:t>
            </a:r>
            <a:r>
              <a:rPr lang="en-US" altLang="zh-CN" sz="2800" b="0">
                <a:solidFill>
                  <a:srgbClr val="000000"/>
                </a:solidFill>
                <a:latin typeface="Times New Roman" panose="02020603050405020304" pitchFamily="18" charset="0"/>
                <a:ea typeface="华文新魏" panose="02010800040101010101" pitchFamily="2" charset="-122"/>
              </a:rPr>
              <a:t>.</a:t>
            </a:r>
            <a:endPar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1" end="1"/>
                                            </p:txEl>
                                          </p:spTgt>
                                        </p:tgtEl>
                                        <p:attrNameLst>
                                          <p:attrName>style.visibility</p:attrName>
                                        </p:attrNameLst>
                                      </p:cBhvr>
                                      <p:to>
                                        <p:strVal val="visible"/>
                                      </p:to>
                                    </p:set>
                                    <p:animEffect transition="in" filter="wipe(left)">
                                      <p:cBhvr>
                                        <p:cTn id="12" dur="1000"/>
                                        <p:tgtEl>
                                          <p:spTgt spid="273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wipe(left)">
                                      <p:cBhvr>
                                        <p:cTn id="22" dur="1000"/>
                                        <p:tgtEl>
                                          <p:spTgt spid="5">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wipe(left)">
                                      <p:cBhvr>
                                        <p:cTn id="27" dur="1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2843213" y="185738"/>
            <a:ext cx="42878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a:lstStyle>
          <a:p>
            <a:pPr eaLnBrk="1" hangingPunct="1">
              <a:defRPr/>
            </a:pPr>
            <a:r>
              <a:rPr kumimoji="0" lang="zh-CN" altLang="en-US" sz="4000" b="1" kern="0" dirty="0">
                <a:solidFill>
                  <a:srgbClr val="000000"/>
                </a:solidFill>
                <a:latin typeface="华文隶书" pitchFamily="2" charset="-122"/>
                <a:ea typeface="华文隶书" pitchFamily="2" charset="-122"/>
                <a:cs typeface="Times New Roman" pitchFamily="18" charset="0"/>
              </a:rPr>
              <a:t>行列式的性质总结</a:t>
            </a:r>
          </a:p>
        </p:txBody>
      </p:sp>
      <p:sp>
        <p:nvSpPr>
          <p:cNvPr id="6" name="Text Box 3"/>
          <p:cNvSpPr txBox="1">
            <a:spLocks noChangeArrowheads="1"/>
          </p:cNvSpPr>
          <p:nvPr/>
        </p:nvSpPr>
        <p:spPr bwMode="auto">
          <a:xfrm>
            <a:off x="971550" y="1874838"/>
            <a:ext cx="53149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黑体" panose="02010609060101010101" pitchFamily="49" charset="-122"/>
              </a:rPr>
              <a:t>定理</a:t>
            </a:r>
            <a:r>
              <a:rPr lang="en-US" altLang="zh-CN" sz="2800" b="0">
                <a:solidFill>
                  <a:srgbClr val="000000"/>
                </a:solidFill>
                <a:latin typeface="Times New Roman" panose="02020603050405020304" pitchFamily="18" charset="0"/>
                <a:ea typeface="黑体" panose="02010609060101010101" pitchFamily="49" charset="-122"/>
              </a:rPr>
              <a:t>3.2.1 </a:t>
            </a:r>
            <a:r>
              <a:rPr lang="zh-CN" altLang="en-US" sz="2800" b="0">
                <a:solidFill>
                  <a:srgbClr val="000000"/>
                </a:solidFill>
                <a:latin typeface="Times New Roman" panose="02020603050405020304" pitchFamily="18" charset="0"/>
                <a:ea typeface="华文新魏" panose="02010800040101010101" pitchFamily="2" charset="-122"/>
              </a:rPr>
              <a:t>对任意</a:t>
            </a:r>
            <a:r>
              <a:rPr lang="en-US" altLang="zh-CN" sz="2800" b="0" i="1">
                <a:solidFill>
                  <a:srgbClr val="000000"/>
                </a:solidFill>
                <a:latin typeface="Times New Roman" panose="02020603050405020304" pitchFamily="18" charset="0"/>
                <a:ea typeface="华文新魏" panose="02010800040101010101" pitchFamily="2" charset="-122"/>
              </a:rPr>
              <a:t>i</a:t>
            </a:r>
            <a:r>
              <a:rPr lang="en-US" altLang="zh-CN" sz="1000" b="0" i="1">
                <a:solidFill>
                  <a:srgbClr val="000000"/>
                </a:solidFill>
                <a:latin typeface="Times New Roman" panose="02020603050405020304" pitchFamily="18" charset="0"/>
                <a:ea typeface="华文新魏" panose="02010800040101010101" pitchFamily="2" charset="-122"/>
              </a:rPr>
              <a:t> </a:t>
            </a:r>
            <a:r>
              <a:rPr lang="en-US" altLang="zh-CN" sz="2800" b="0">
                <a:solidFill>
                  <a:srgbClr val="000000"/>
                </a:solidFill>
                <a:latin typeface="Times New Roman" panose="02020603050405020304" pitchFamily="18" charset="0"/>
                <a:ea typeface="华文新魏" panose="02010800040101010101" pitchFamily="2" charset="-122"/>
              </a:rPr>
              <a:t>(1</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rgbClr val="000000"/>
                </a:solidFill>
                <a:latin typeface="Times New Roman" panose="02020603050405020304" pitchFamily="18" charset="0"/>
                <a:ea typeface="华文新魏" panose="02010800040101010101" pitchFamily="2" charset="-122"/>
              </a:rPr>
              <a:t>i</a:t>
            </a:r>
            <a:r>
              <a:rPr lang="en-US" altLang="zh-CN" sz="1000" b="0" i="1">
                <a:solidFill>
                  <a:srgbClr val="000000"/>
                </a:solidFill>
                <a:latin typeface="Times New Roman" panose="02020603050405020304" pitchFamily="18" charset="0"/>
                <a:ea typeface="华文新魏" panose="02010800040101010101" pitchFamily="2" charset="-122"/>
              </a:rPr>
              <a:t> </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rgbClr val="000000"/>
                </a:solidFill>
                <a:latin typeface="Times New Roman" panose="02020603050405020304" pitchFamily="18" charset="0"/>
                <a:ea typeface="华文新魏" panose="02010800040101010101" pitchFamily="2" charset="-122"/>
              </a:rPr>
              <a:t>n</a:t>
            </a:r>
            <a:r>
              <a:rPr lang="en-US" altLang="zh-CN"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华文新魏" panose="02010800040101010101" pitchFamily="2" charset="-122"/>
              </a:rPr>
              <a:t>有</a:t>
            </a:r>
            <a:endParaRPr lang="en-US" altLang="zh-CN" sz="2800" b="0">
              <a:solidFill>
                <a:srgbClr val="000000"/>
              </a:solidFill>
              <a:latin typeface="Times New Roman" panose="02020603050405020304" pitchFamily="18" charset="0"/>
              <a:ea typeface="华文新魏" panose="02010800040101010101" pitchFamily="2" charset="-122"/>
            </a:endParaRPr>
          </a:p>
        </p:txBody>
      </p:sp>
      <p:graphicFrame>
        <p:nvGraphicFramePr>
          <p:cNvPr id="8" name="Object 3"/>
          <p:cNvGraphicFramePr>
            <a:graphicFrameLocks noChangeAspect="1"/>
          </p:cNvGraphicFramePr>
          <p:nvPr/>
        </p:nvGraphicFramePr>
        <p:xfrm>
          <a:off x="1212850" y="2595563"/>
          <a:ext cx="7442200" cy="1625600"/>
        </p:xfrm>
        <a:graphic>
          <a:graphicData uri="http://schemas.openxmlformats.org/presentationml/2006/ole">
            <mc:AlternateContent xmlns:mc="http://schemas.openxmlformats.org/markup-compatibility/2006">
              <mc:Choice xmlns:v="urn:schemas-microsoft-com:vml" Requires="v">
                <p:oleObj spid="_x0000_s972839" name="Equation" r:id="rId4" imgW="3492500" imgH="749300" progId="Equation.DSMT4">
                  <p:embed/>
                </p:oleObj>
              </mc:Choice>
              <mc:Fallback>
                <p:oleObj name="Equation" r:id="rId4" imgW="3492500" imgH="749300" progId="Equation.DSMT4">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2850" y="2595563"/>
                        <a:ext cx="7442200" cy="16256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10" name="Text Box 3"/>
          <p:cNvSpPr txBox="1">
            <a:spLocks noChangeArrowheads="1"/>
          </p:cNvSpPr>
          <p:nvPr/>
        </p:nvSpPr>
        <p:spPr bwMode="auto">
          <a:xfrm>
            <a:off x="971550" y="1263650"/>
            <a:ext cx="664845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黑体" panose="02010609060101010101" pitchFamily="49" charset="-122"/>
                <a:ea typeface="黑体" panose="02010609060101010101" pitchFamily="49" charset="-122"/>
              </a:rPr>
              <a:t>二、</a:t>
            </a:r>
            <a:r>
              <a:rPr lang="zh-CN" altLang="en-US" sz="2800" b="0">
                <a:solidFill>
                  <a:srgbClr val="000000"/>
                </a:solidFill>
                <a:latin typeface="Times New Roman" panose="02020603050405020304" pitchFamily="18" charset="0"/>
                <a:ea typeface="黑体" panose="02010609060101010101" pitchFamily="49" charset="-122"/>
              </a:rPr>
              <a:t>行列式按任意一行元素的展开式</a:t>
            </a:r>
            <a:endParaRPr lang="en-US" altLang="zh-CN" sz="2800" b="0">
              <a:solidFill>
                <a:srgbClr val="000000"/>
              </a:solidFill>
              <a:latin typeface="Times New Roman" panose="02020603050405020304" pitchFamily="18" charset="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1000"/>
                                        <p:tgtEl>
                                          <p:spTgt spid="1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1000"/>
                                        <p:tgtEl>
                                          <p:spTgt spid="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Text Box 3"/>
          <p:cNvSpPr txBox="1">
            <a:spLocks noChangeArrowheads="1"/>
          </p:cNvSpPr>
          <p:nvPr/>
        </p:nvSpPr>
        <p:spPr bwMode="auto">
          <a:xfrm>
            <a:off x="971550" y="1125538"/>
            <a:ext cx="5929313"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黑体" panose="02010609060101010101" pitchFamily="49" charset="-122"/>
                <a:ea typeface="黑体" panose="02010609060101010101" pitchFamily="49" charset="-122"/>
              </a:rPr>
              <a:t>三、</a:t>
            </a:r>
            <a:r>
              <a:rPr lang="zh-CN" altLang="en-US" sz="2800" b="0">
                <a:solidFill>
                  <a:srgbClr val="000000"/>
                </a:solidFill>
                <a:latin typeface="Times New Roman" panose="02020603050405020304" pitchFamily="18" charset="0"/>
                <a:ea typeface="黑体" panose="02010609060101010101" pitchFamily="49" charset="-122"/>
              </a:rPr>
              <a:t>矩阵的初等变换与其行列式</a:t>
            </a:r>
            <a:endParaRPr lang="en-US" altLang="zh-CN" sz="2800" b="0">
              <a:solidFill>
                <a:srgbClr val="000000"/>
              </a:solidFill>
              <a:latin typeface="Times New Roman" panose="02020603050405020304" pitchFamily="18" charset="0"/>
              <a:ea typeface="华文新魏" panose="02010800040101010101" pitchFamily="2" charset="-122"/>
            </a:endParaRPr>
          </a:p>
        </p:txBody>
      </p:sp>
      <p:graphicFrame>
        <p:nvGraphicFramePr>
          <p:cNvPr id="9" name="Object 3"/>
          <p:cNvGraphicFramePr>
            <a:graphicFrameLocks noChangeAspect="1"/>
          </p:cNvGraphicFramePr>
          <p:nvPr/>
        </p:nvGraphicFramePr>
        <p:xfrm>
          <a:off x="1835150" y="4268788"/>
          <a:ext cx="1944688" cy="550862"/>
        </p:xfrm>
        <a:graphic>
          <a:graphicData uri="http://schemas.openxmlformats.org/presentationml/2006/ole">
            <mc:AlternateContent xmlns:mc="http://schemas.openxmlformats.org/markup-compatibility/2006">
              <mc:Choice xmlns:v="urn:schemas-microsoft-com:vml" Requires="v">
                <p:oleObj spid="_x0000_s974048" name="Equation" r:id="rId4" imgW="914400" imgH="254000" progId="Equation.DSMT4">
                  <p:embed/>
                </p:oleObj>
              </mc:Choice>
              <mc:Fallback>
                <p:oleObj name="Equation" r:id="rId4" imgW="914400" imgH="254000" progId="Equation.DSMT4">
                  <p:embed/>
                  <p:pic>
                    <p:nvPicPr>
                      <p:cNvPr id="0"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4268788"/>
                        <a:ext cx="1944688" cy="55086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0" name="Object 3"/>
          <p:cNvGraphicFramePr>
            <a:graphicFrameLocks noChangeAspect="1"/>
          </p:cNvGraphicFramePr>
          <p:nvPr/>
        </p:nvGraphicFramePr>
        <p:xfrm>
          <a:off x="1878013" y="2011363"/>
          <a:ext cx="1973262" cy="549275"/>
        </p:xfrm>
        <a:graphic>
          <a:graphicData uri="http://schemas.openxmlformats.org/presentationml/2006/ole">
            <mc:AlternateContent xmlns:mc="http://schemas.openxmlformats.org/markup-compatibility/2006">
              <mc:Choice xmlns:v="urn:schemas-microsoft-com:vml" Requires="v">
                <p:oleObj spid="_x0000_s974049" name="Equation" r:id="rId6" imgW="926698" imgH="253890" progId="Equation.DSMT4">
                  <p:embed/>
                </p:oleObj>
              </mc:Choice>
              <mc:Fallback>
                <p:oleObj name="Equation" r:id="rId6" imgW="926698" imgH="253890" progId="Equation.DSMT4">
                  <p:embed/>
                  <p:pic>
                    <p:nvPicPr>
                      <p:cNvPr id="0" name="Picture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8013" y="2011363"/>
                        <a:ext cx="1973262" cy="5492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1" name="Object 3"/>
          <p:cNvGraphicFramePr>
            <a:graphicFrameLocks noChangeAspect="1"/>
          </p:cNvGraphicFramePr>
          <p:nvPr/>
        </p:nvGraphicFramePr>
        <p:xfrm>
          <a:off x="1906588" y="3190875"/>
          <a:ext cx="1674812" cy="523875"/>
        </p:xfrm>
        <a:graphic>
          <a:graphicData uri="http://schemas.openxmlformats.org/presentationml/2006/ole">
            <mc:AlternateContent xmlns:mc="http://schemas.openxmlformats.org/markup-compatibility/2006">
              <mc:Choice xmlns:v="urn:schemas-microsoft-com:vml" Requires="v">
                <p:oleObj spid="_x0000_s974050" name="Equation" r:id="rId8" imgW="787400" imgH="241300" progId="Equation.DSMT4">
                  <p:embed/>
                </p:oleObj>
              </mc:Choice>
              <mc:Fallback>
                <p:oleObj name="Equation" r:id="rId8" imgW="787400" imgH="241300" progId="Equation.DSMT4">
                  <p:embed/>
                  <p:pic>
                    <p:nvPicPr>
                      <p:cNvPr id="0" name="Picture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6588" y="3190875"/>
                        <a:ext cx="1674812" cy="5238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5" name="Object 3"/>
          <p:cNvGraphicFramePr>
            <a:graphicFrameLocks noChangeAspect="1"/>
          </p:cNvGraphicFramePr>
          <p:nvPr/>
        </p:nvGraphicFramePr>
        <p:xfrm>
          <a:off x="4208463" y="1822450"/>
          <a:ext cx="2811462" cy="742950"/>
        </p:xfrm>
        <a:graphic>
          <a:graphicData uri="http://schemas.openxmlformats.org/presentationml/2006/ole">
            <mc:AlternateContent xmlns:mc="http://schemas.openxmlformats.org/markup-compatibility/2006">
              <mc:Choice xmlns:v="urn:schemas-microsoft-com:vml" Requires="v">
                <p:oleObj spid="_x0000_s974051" name="Equation" r:id="rId10" imgW="1320227" imgH="342751" progId="Equation.DSMT4">
                  <p:embed/>
                </p:oleObj>
              </mc:Choice>
              <mc:Fallback>
                <p:oleObj name="Equation" r:id="rId10" imgW="1320227" imgH="342751" progId="Equation.DSMT4">
                  <p:embed/>
                  <p:pic>
                    <p:nvPicPr>
                      <p:cNvPr id="0" name="Picture 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08463" y="1822450"/>
                        <a:ext cx="2811462" cy="7429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6" name="Object 3"/>
          <p:cNvGraphicFramePr>
            <a:graphicFrameLocks noChangeAspect="1"/>
          </p:cNvGraphicFramePr>
          <p:nvPr>
            <p:extLst>
              <p:ext uri="{D42A27DB-BD31-4B8C-83A1-F6EECF244321}">
                <p14:modId xmlns:p14="http://schemas.microsoft.com/office/powerpoint/2010/main" val="2705455449"/>
              </p:ext>
            </p:extLst>
          </p:nvPr>
        </p:nvGraphicFramePr>
        <p:xfrm>
          <a:off x="4211638" y="2997200"/>
          <a:ext cx="2568575" cy="936625"/>
        </p:xfrm>
        <a:graphic>
          <a:graphicData uri="http://schemas.openxmlformats.org/presentationml/2006/ole">
            <mc:AlternateContent xmlns:mc="http://schemas.openxmlformats.org/markup-compatibility/2006">
              <mc:Choice xmlns:v="urn:schemas-microsoft-com:vml" Requires="v">
                <p:oleObj spid="_x0000_s974052" name="Equation" r:id="rId12" imgW="1206500" imgH="431800" progId="Equation.DSMT4">
                  <p:embed/>
                </p:oleObj>
              </mc:Choice>
              <mc:Fallback>
                <p:oleObj name="Equation" r:id="rId12" imgW="1206500" imgH="431800" progId="Equation.DSMT4">
                  <p:embed/>
                  <p:pic>
                    <p:nvPicPr>
                      <p:cNvPr id="0" name="Picture 3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11638" y="2997200"/>
                        <a:ext cx="2568575" cy="9366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7" name="Object 3"/>
          <p:cNvGraphicFramePr>
            <a:graphicFrameLocks noChangeAspect="1"/>
          </p:cNvGraphicFramePr>
          <p:nvPr/>
        </p:nvGraphicFramePr>
        <p:xfrm>
          <a:off x="4211638" y="4076700"/>
          <a:ext cx="2595562" cy="742950"/>
        </p:xfrm>
        <a:graphic>
          <a:graphicData uri="http://schemas.openxmlformats.org/presentationml/2006/ole">
            <mc:AlternateContent xmlns:mc="http://schemas.openxmlformats.org/markup-compatibility/2006">
              <mc:Choice xmlns:v="urn:schemas-microsoft-com:vml" Requires="v">
                <p:oleObj spid="_x0000_s974053" name="Equation" r:id="rId14" imgW="1218671" imgH="342751" progId="Equation.DSMT4">
                  <p:embed/>
                </p:oleObj>
              </mc:Choice>
              <mc:Fallback>
                <p:oleObj name="Equation" r:id="rId14" imgW="1218671" imgH="342751" progId="Equation.DSMT4">
                  <p:embed/>
                  <p:pic>
                    <p:nvPicPr>
                      <p:cNvPr id="0" name="Picture 3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11638" y="4076700"/>
                        <a:ext cx="2595562" cy="7429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19" name="Rectangle 2"/>
          <p:cNvSpPr txBox="1">
            <a:spLocks noChangeArrowheads="1"/>
          </p:cNvSpPr>
          <p:nvPr/>
        </p:nvSpPr>
        <p:spPr bwMode="auto">
          <a:xfrm>
            <a:off x="2843213" y="185738"/>
            <a:ext cx="42878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a:lstStyle>
          <a:p>
            <a:pPr eaLnBrk="1" hangingPunct="1">
              <a:defRPr/>
            </a:pPr>
            <a:r>
              <a:rPr kumimoji="0" lang="zh-CN" altLang="en-US" sz="4000" b="1" kern="0" dirty="0">
                <a:solidFill>
                  <a:srgbClr val="000000"/>
                </a:solidFill>
                <a:latin typeface="华文隶书" pitchFamily="2" charset="-122"/>
                <a:ea typeface="华文隶书" pitchFamily="2" charset="-122"/>
                <a:cs typeface="Times New Roman" pitchFamily="18" charset="0"/>
              </a:rPr>
              <a:t>行列式的性质总结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Text Box 3"/>
          <p:cNvSpPr txBox="1">
            <a:spLocks noChangeArrowheads="1"/>
          </p:cNvSpPr>
          <p:nvPr/>
        </p:nvSpPr>
        <p:spPr bwMode="auto">
          <a:xfrm>
            <a:off x="971550" y="1125538"/>
            <a:ext cx="4852988"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黑体" panose="02010609060101010101" pitchFamily="49" charset="-122"/>
                <a:ea typeface="黑体" panose="02010609060101010101" pitchFamily="49" charset="-122"/>
              </a:rPr>
              <a:t>四、</a:t>
            </a:r>
            <a:r>
              <a:rPr lang="zh-CN" altLang="en-US" sz="2800" b="0">
                <a:solidFill>
                  <a:srgbClr val="000000"/>
                </a:solidFill>
                <a:latin typeface="Times New Roman" panose="02020603050405020304" pitchFamily="18" charset="0"/>
                <a:ea typeface="黑体" panose="02010609060101010101" pitchFamily="49" charset="-122"/>
              </a:rPr>
              <a:t>矩阵运算与其行列式</a:t>
            </a:r>
            <a:endParaRPr lang="en-US" altLang="zh-CN" sz="2800" b="0">
              <a:solidFill>
                <a:srgbClr val="000000"/>
              </a:solidFill>
              <a:latin typeface="Times New Roman" panose="02020603050405020304" pitchFamily="18" charset="0"/>
              <a:ea typeface="华文新魏" panose="02010800040101010101" pitchFamily="2" charset="-122"/>
            </a:endParaRPr>
          </a:p>
        </p:txBody>
      </p:sp>
      <p:graphicFrame>
        <p:nvGraphicFramePr>
          <p:cNvPr id="8" name="Object 3"/>
          <p:cNvGraphicFramePr>
            <a:graphicFrameLocks noChangeAspect="1"/>
          </p:cNvGraphicFramePr>
          <p:nvPr/>
        </p:nvGraphicFramePr>
        <p:xfrm>
          <a:off x="1752600" y="3429000"/>
          <a:ext cx="3000375" cy="523875"/>
        </p:xfrm>
        <a:graphic>
          <a:graphicData uri="http://schemas.openxmlformats.org/presentationml/2006/ole">
            <mc:AlternateContent xmlns:mc="http://schemas.openxmlformats.org/markup-compatibility/2006">
              <mc:Choice xmlns:v="urn:schemas-microsoft-com:vml" Requires="v">
                <p:oleObj spid="_x0000_s974998" name="Equation" r:id="rId4" imgW="1409088" imgH="241195" progId="Equation.DSMT4">
                  <p:embed/>
                </p:oleObj>
              </mc:Choice>
              <mc:Fallback>
                <p:oleObj name="Equation" r:id="rId4" imgW="1409088" imgH="241195" progId="Equation.DSMT4">
                  <p:embed/>
                  <p:pic>
                    <p:nvPicPr>
                      <p:cNvPr id="0"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3429000"/>
                        <a:ext cx="3000375" cy="5238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2" name="Object 3"/>
          <p:cNvGraphicFramePr>
            <a:graphicFrameLocks noChangeAspect="1"/>
          </p:cNvGraphicFramePr>
          <p:nvPr/>
        </p:nvGraphicFramePr>
        <p:xfrm>
          <a:off x="1752600" y="2012950"/>
          <a:ext cx="3352800" cy="523875"/>
        </p:xfrm>
        <a:graphic>
          <a:graphicData uri="http://schemas.openxmlformats.org/presentationml/2006/ole">
            <mc:AlternateContent xmlns:mc="http://schemas.openxmlformats.org/markup-compatibility/2006">
              <mc:Choice xmlns:v="urn:schemas-microsoft-com:vml" Requires="v">
                <p:oleObj spid="_x0000_s974999" name="Equation" r:id="rId6" imgW="1574800" imgH="241300" progId="Equation.DSMT4">
                  <p:embed/>
                </p:oleObj>
              </mc:Choice>
              <mc:Fallback>
                <p:oleObj name="Equation" r:id="rId6" imgW="1574800" imgH="241300" progId="Equation.DSMT4">
                  <p:embed/>
                  <p:pic>
                    <p:nvPicPr>
                      <p:cNvPr id="0"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2012950"/>
                        <a:ext cx="3352800" cy="5238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3" name="Object 3"/>
          <p:cNvGraphicFramePr>
            <a:graphicFrameLocks noChangeAspect="1"/>
          </p:cNvGraphicFramePr>
          <p:nvPr/>
        </p:nvGraphicFramePr>
        <p:xfrm>
          <a:off x="1752600" y="2771775"/>
          <a:ext cx="4108450" cy="468313"/>
        </p:xfrm>
        <a:graphic>
          <a:graphicData uri="http://schemas.openxmlformats.org/presentationml/2006/ole">
            <mc:AlternateContent xmlns:mc="http://schemas.openxmlformats.org/markup-compatibility/2006">
              <mc:Choice xmlns:v="urn:schemas-microsoft-com:vml" Requires="v">
                <p:oleObj spid="_x0000_s975000" name="Equation" r:id="rId8" imgW="1930400" imgH="215900" progId="Equation.DSMT4">
                  <p:embed/>
                </p:oleObj>
              </mc:Choice>
              <mc:Fallback>
                <p:oleObj name="Equation" r:id="rId8" imgW="1930400" imgH="215900" progId="Equation.DSMT4">
                  <p:embed/>
                  <p:pic>
                    <p:nvPicPr>
                      <p:cNvPr id="0"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2600" y="2771775"/>
                        <a:ext cx="4108450" cy="4683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18" name="Text Box 3"/>
          <p:cNvSpPr txBox="1">
            <a:spLocks noChangeArrowheads="1"/>
          </p:cNvSpPr>
          <p:nvPr/>
        </p:nvSpPr>
        <p:spPr bwMode="auto">
          <a:xfrm>
            <a:off x="5257800" y="1989138"/>
            <a:ext cx="2020888"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en-US" altLang="zh-CN" sz="2800" b="0" i="1">
                <a:solidFill>
                  <a:srgbClr val="000000"/>
                </a:solidFill>
                <a:latin typeface="Times New Roman" panose="02020603050405020304" pitchFamily="18" charset="0"/>
                <a:ea typeface="华文新魏" panose="02010800040101010101" pitchFamily="2" charset="-122"/>
              </a:rPr>
              <a:t>A</a:t>
            </a:r>
            <a:r>
              <a:rPr lang="zh-CN" altLang="en-US" sz="2800" b="0">
                <a:solidFill>
                  <a:srgbClr val="000000"/>
                </a:solidFill>
                <a:latin typeface="Times New Roman" panose="02020603050405020304" pitchFamily="18" charset="0"/>
                <a:ea typeface="华文新魏" panose="02010800040101010101" pitchFamily="2" charset="-122"/>
              </a:rPr>
              <a:t>是</a:t>
            </a:r>
            <a:r>
              <a:rPr lang="en-US" altLang="zh-CN" sz="2800" b="0" i="1">
                <a:solidFill>
                  <a:srgbClr val="000000"/>
                </a:solidFill>
                <a:latin typeface="Times New Roman" panose="02020603050405020304" pitchFamily="18" charset="0"/>
                <a:ea typeface="华文新魏" panose="02010800040101010101" pitchFamily="2" charset="-122"/>
              </a:rPr>
              <a:t>n</a:t>
            </a:r>
            <a:r>
              <a:rPr lang="zh-CN" altLang="en-US" sz="2800" b="0">
                <a:solidFill>
                  <a:srgbClr val="000000"/>
                </a:solidFill>
                <a:latin typeface="Times New Roman" panose="02020603050405020304" pitchFamily="18" charset="0"/>
                <a:ea typeface="华文新魏" panose="02010800040101010101" pitchFamily="2" charset="-122"/>
              </a:rPr>
              <a:t>阶矩阵</a:t>
            </a:r>
            <a:endParaRPr lang="en-US" altLang="zh-CN" sz="2800" b="0">
              <a:solidFill>
                <a:srgbClr val="000000"/>
              </a:solidFill>
              <a:latin typeface="Times New Roman" panose="02020603050405020304" pitchFamily="18" charset="0"/>
              <a:ea typeface="华文新魏" panose="02010800040101010101" pitchFamily="2" charset="-122"/>
            </a:endParaRPr>
          </a:p>
        </p:txBody>
      </p:sp>
      <p:graphicFrame>
        <p:nvGraphicFramePr>
          <p:cNvPr id="19" name="Object 3"/>
          <p:cNvGraphicFramePr>
            <a:graphicFrameLocks noChangeAspect="1"/>
          </p:cNvGraphicFramePr>
          <p:nvPr/>
        </p:nvGraphicFramePr>
        <p:xfrm>
          <a:off x="1752600" y="4141788"/>
          <a:ext cx="3568700" cy="635000"/>
        </p:xfrm>
        <a:graphic>
          <a:graphicData uri="http://schemas.openxmlformats.org/presentationml/2006/ole">
            <mc:AlternateContent xmlns:mc="http://schemas.openxmlformats.org/markup-compatibility/2006">
              <mc:Choice xmlns:v="urn:schemas-microsoft-com:vml" Requires="v">
                <p:oleObj spid="_x0000_s975001" name="Equation" r:id="rId10" imgW="1676400" imgH="292100" progId="Equation.DSMT4">
                  <p:embed/>
                </p:oleObj>
              </mc:Choice>
              <mc:Fallback>
                <p:oleObj name="Equation" r:id="rId10" imgW="1676400" imgH="292100" progId="Equation.DSMT4">
                  <p:embed/>
                  <p:pic>
                    <p:nvPicPr>
                      <p:cNvPr id="0" name="Picture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2600" y="4141788"/>
                        <a:ext cx="3568700" cy="6350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10" name="Rectangle 2"/>
          <p:cNvSpPr txBox="1">
            <a:spLocks noChangeArrowheads="1"/>
          </p:cNvSpPr>
          <p:nvPr/>
        </p:nvSpPr>
        <p:spPr bwMode="auto">
          <a:xfrm>
            <a:off x="2843213" y="185738"/>
            <a:ext cx="42878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a:lstStyle>
          <a:p>
            <a:pPr eaLnBrk="1" hangingPunct="1">
              <a:defRPr/>
            </a:pPr>
            <a:r>
              <a:rPr kumimoji="0" lang="zh-CN" altLang="en-US" sz="4000" b="1" kern="0" dirty="0">
                <a:solidFill>
                  <a:srgbClr val="000000"/>
                </a:solidFill>
                <a:latin typeface="华文隶书" pitchFamily="2" charset="-122"/>
                <a:ea typeface="华文隶书" pitchFamily="2" charset="-122"/>
                <a:cs typeface="Times New Roman" pitchFamily="18" charset="0"/>
              </a:rPr>
              <a:t>行列式的性质总结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wipe(left)">
                                      <p:cBhvr>
                                        <p:cTn id="17" dur="1000"/>
                                        <p:tgtEl>
                                          <p:spTgt spid="18">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bg>
      <p:bgPr>
        <a:solidFill>
          <a:srgbClr val="0000FF"/>
        </a:solidFill>
        <a:effectLst/>
      </p:bgPr>
    </p:bg>
    <p:spTree>
      <p:nvGrpSpPr>
        <p:cNvPr id="1" name=""/>
        <p:cNvGrpSpPr/>
        <p:nvPr/>
      </p:nvGrpSpPr>
      <p:grpSpPr>
        <a:xfrm>
          <a:off x="0" y="0"/>
          <a:ext cx="0" cy="0"/>
          <a:chOff x="0" y="0"/>
          <a:chExt cx="0" cy="0"/>
        </a:xfrm>
      </p:grpSpPr>
      <p:pic>
        <p:nvPicPr>
          <p:cNvPr id="18434" name="Picture 2" descr="pic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250" y="0"/>
            <a:ext cx="1447800" cy="1309688"/>
          </a:xfrm>
          <a:prstGeom prst="rect">
            <a:avLst/>
          </a:prstGeom>
          <a:solidFill>
            <a:srgbClr val="66FF33"/>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66243" name="Rectangle 3"/>
          <p:cNvSpPr>
            <a:spLocks noGrp="1" noChangeArrowheads="1"/>
          </p:cNvSpPr>
          <p:nvPr>
            <p:ph type="ctrTitle"/>
          </p:nvPr>
        </p:nvSpPr>
        <p:spPr>
          <a:xfrm>
            <a:off x="1785938" y="1285875"/>
            <a:ext cx="6523037" cy="2301875"/>
          </a:xfrm>
          <a:solidFill>
            <a:schemeClr val="bg1">
              <a:alpha val="0"/>
            </a:schemeClr>
          </a:solidFill>
        </p:spPr>
        <p:txBody>
          <a:bodyPr/>
          <a:lstStyle/>
          <a:p>
            <a:pPr eaLnBrk="1" hangingPunct="1">
              <a:defRPr/>
            </a:pPr>
            <a:r>
              <a:rPr lang="zh-CN" altLang="en-US" sz="6000" b="1">
                <a:solidFill>
                  <a:srgbClr val="FFFF00"/>
                </a:solidFill>
                <a:effectLst>
                  <a:outerShdw blurRad="38100" dist="38100" dir="2700000" algn="tl">
                    <a:srgbClr val="C0C0C0"/>
                  </a:outerShdw>
                </a:effectLst>
                <a:latin typeface="隶书" pitchFamily="49" charset="-122"/>
                <a:ea typeface="隶书" pitchFamily="49" charset="-122"/>
                <a:cs typeface="宋体" pitchFamily="2" charset="-122"/>
              </a:rPr>
              <a:t>第三章</a:t>
            </a:r>
            <a:r>
              <a:rPr lang="en-US" altLang="zh-CN" sz="6000" b="1">
                <a:solidFill>
                  <a:srgbClr val="FFFF00"/>
                </a:solidFill>
                <a:effectLst>
                  <a:outerShdw blurRad="38100" dist="38100" dir="2700000" algn="tl">
                    <a:srgbClr val="C0C0C0"/>
                  </a:outerShdw>
                </a:effectLst>
                <a:latin typeface="隶书" pitchFamily="49" charset="-122"/>
                <a:ea typeface="隶书" pitchFamily="49" charset="-122"/>
                <a:cs typeface="宋体" pitchFamily="2" charset="-122"/>
              </a:rPr>
              <a:t/>
            </a:r>
            <a:br>
              <a:rPr lang="en-US" altLang="zh-CN" sz="6000" b="1">
                <a:solidFill>
                  <a:srgbClr val="FFFF00"/>
                </a:solidFill>
                <a:effectLst>
                  <a:outerShdw blurRad="38100" dist="38100" dir="2700000" algn="tl">
                    <a:srgbClr val="C0C0C0"/>
                  </a:outerShdw>
                </a:effectLst>
                <a:latin typeface="隶书" pitchFamily="49" charset="-122"/>
                <a:ea typeface="隶书" pitchFamily="49" charset="-122"/>
                <a:cs typeface="宋体" pitchFamily="2" charset="-122"/>
              </a:rPr>
            </a:br>
            <a:r>
              <a:rPr lang="zh-CN" altLang="en-US" sz="6000" b="1">
                <a:solidFill>
                  <a:srgbClr val="FFFF00"/>
                </a:solidFill>
                <a:effectLst>
                  <a:outerShdw blurRad="38100" dist="38100" dir="2700000" algn="tl">
                    <a:srgbClr val="C0C0C0"/>
                  </a:outerShdw>
                </a:effectLst>
                <a:latin typeface="隶书" pitchFamily="49" charset="-122"/>
                <a:ea typeface="隶书" pitchFamily="49" charset="-122"/>
                <a:cs typeface="宋体" pitchFamily="2" charset="-122"/>
              </a:rPr>
              <a:t>行  列  式</a:t>
            </a:r>
            <a:endParaRPr lang="en-US" altLang="zh-CN" sz="6000" b="1">
              <a:solidFill>
                <a:srgbClr val="FFFF00"/>
              </a:solidFill>
              <a:effectLst>
                <a:outerShdw blurRad="38100" dist="38100" dir="2700000" algn="tl">
                  <a:srgbClr val="C0C0C0"/>
                </a:outerShdw>
              </a:effectLst>
              <a:latin typeface="隶书" pitchFamily="49" charset="-122"/>
              <a:ea typeface="隶书" pitchFamily="49" charset="-122"/>
              <a:cs typeface="宋体" pitchFamily="2" charset="-122"/>
            </a:endParaRPr>
          </a:p>
        </p:txBody>
      </p:sp>
      <p:sp>
        <p:nvSpPr>
          <p:cNvPr id="266244" name="Text Box 4"/>
          <p:cNvSpPr txBox="1">
            <a:spLocks noChangeArrowheads="1"/>
          </p:cNvSpPr>
          <p:nvPr/>
        </p:nvSpPr>
        <p:spPr bwMode="auto">
          <a:xfrm>
            <a:off x="3203575" y="3933825"/>
            <a:ext cx="3529013" cy="1176338"/>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zh-CN" altLang="en-US" dirty="0">
                <a:solidFill>
                  <a:srgbClr val="FFFF00"/>
                </a:solidFill>
                <a:ea typeface="华文新魏" panose="02010800040101010101" pitchFamily="2" charset="-122"/>
              </a:rPr>
              <a:t>授课教师：胡鹏彦</a:t>
            </a:r>
          </a:p>
          <a:p>
            <a:pPr algn="ctr" eaLnBrk="1" hangingPunct="1">
              <a:buFontTx/>
              <a:buNone/>
            </a:pPr>
            <a:r>
              <a:rPr lang="zh-CN" altLang="en-US" dirty="0">
                <a:solidFill>
                  <a:srgbClr val="FFFF00"/>
                </a:solidFill>
                <a:ea typeface="华文新魏" panose="02010800040101010101" pitchFamily="2" charset="-122"/>
              </a:rPr>
              <a:t>授课对象</a:t>
            </a:r>
            <a:r>
              <a:rPr lang="zh-CN" altLang="en-US" dirty="0" smtClean="0">
                <a:solidFill>
                  <a:srgbClr val="FFFF00"/>
                </a:solidFill>
                <a:ea typeface="华文新魏" panose="02010800040101010101" pitchFamily="2" charset="-122"/>
              </a:rPr>
              <a:t>：</a:t>
            </a:r>
            <a:r>
              <a:rPr lang="en-US" altLang="zh-CN" dirty="0" smtClean="0">
                <a:solidFill>
                  <a:srgbClr val="FFFF00"/>
                </a:solidFill>
                <a:ea typeface="华文新魏" panose="02010800040101010101" pitchFamily="2" charset="-122"/>
              </a:rPr>
              <a:t>20</a:t>
            </a:r>
            <a:r>
              <a:rPr lang="zh-CN" altLang="en-US" dirty="0" smtClean="0">
                <a:solidFill>
                  <a:srgbClr val="FFFF00"/>
                </a:solidFill>
                <a:ea typeface="华文新魏" panose="02010800040101010101" pitchFamily="2" charset="-122"/>
              </a:rPr>
              <a:t>本科</a:t>
            </a:r>
            <a:endParaRPr lang="zh-CN" altLang="en-US" dirty="0">
              <a:solidFill>
                <a:srgbClr val="FFFF00"/>
              </a:solidFill>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266243"/>
                                        </p:tgtEl>
                                        <p:attrNameLst>
                                          <p:attrName>style.visibility</p:attrName>
                                        </p:attrNameLst>
                                      </p:cBhvr>
                                      <p:to>
                                        <p:strVal val="visible"/>
                                      </p:to>
                                    </p:set>
                                    <p:animEffect transition="in" filter="barn(outHorizontal)">
                                      <p:cBhvr>
                                        <p:cTn id="7" dur="500"/>
                                        <p:tgtEl>
                                          <p:spTgt spid="2662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266244"/>
                                        </p:tgtEl>
                                        <p:attrNameLst>
                                          <p:attrName>style.visibility</p:attrName>
                                        </p:attrNameLst>
                                      </p:cBhvr>
                                      <p:to>
                                        <p:strVal val="visible"/>
                                      </p:to>
                                    </p:set>
                                    <p:anim calcmode="lin" valueType="num">
                                      <p:cBhvr>
                                        <p:cTn id="12" dur="1000" fill="hold"/>
                                        <p:tgtEl>
                                          <p:spTgt spid="266244"/>
                                        </p:tgtEl>
                                        <p:attrNameLst>
                                          <p:attrName>ppt_w</p:attrName>
                                        </p:attrNameLst>
                                      </p:cBhvr>
                                      <p:tavLst>
                                        <p:tav tm="0">
                                          <p:val>
                                            <p:strVal val="#ppt_w*0.70"/>
                                          </p:val>
                                        </p:tav>
                                        <p:tav tm="100000">
                                          <p:val>
                                            <p:strVal val="#ppt_w"/>
                                          </p:val>
                                        </p:tav>
                                      </p:tavLst>
                                    </p:anim>
                                    <p:anim calcmode="lin" valueType="num">
                                      <p:cBhvr>
                                        <p:cTn id="13" dur="1000" fill="hold"/>
                                        <p:tgtEl>
                                          <p:spTgt spid="266244"/>
                                        </p:tgtEl>
                                        <p:attrNameLst>
                                          <p:attrName>ppt_h</p:attrName>
                                        </p:attrNameLst>
                                      </p:cBhvr>
                                      <p:tavLst>
                                        <p:tav tm="0">
                                          <p:val>
                                            <p:strVal val="#ppt_h"/>
                                          </p:val>
                                        </p:tav>
                                        <p:tav tm="100000">
                                          <p:val>
                                            <p:strVal val="#ppt_h"/>
                                          </p:val>
                                        </p:tav>
                                      </p:tavLst>
                                    </p:anim>
                                    <p:animEffect transition="in" filter="fade">
                                      <p:cBhvr>
                                        <p:cTn id="14" dur="1000"/>
                                        <p:tgtEl>
                                          <p:spTgt spid="266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3" grpId="0" animBg="1" autoUpdateAnimBg="0"/>
      <p:bldP spid="26624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3.1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行列式的定义</a:t>
            </a:r>
          </a:p>
        </p:txBody>
      </p:sp>
      <p:graphicFrame>
        <p:nvGraphicFramePr>
          <p:cNvPr id="2" name="Object 3"/>
          <p:cNvGraphicFramePr>
            <a:graphicFrameLocks noChangeAspect="1"/>
          </p:cNvGraphicFramePr>
          <p:nvPr>
            <p:extLst>
              <p:ext uri="{D42A27DB-BD31-4B8C-83A1-F6EECF244321}">
                <p14:modId xmlns:p14="http://schemas.microsoft.com/office/powerpoint/2010/main" val="114365040"/>
              </p:ext>
            </p:extLst>
          </p:nvPr>
        </p:nvGraphicFramePr>
        <p:xfrm>
          <a:off x="1719263" y="1774825"/>
          <a:ext cx="6278562" cy="2259013"/>
        </p:xfrm>
        <a:graphic>
          <a:graphicData uri="http://schemas.openxmlformats.org/presentationml/2006/ole">
            <mc:AlternateContent xmlns:mc="http://schemas.openxmlformats.org/markup-compatibility/2006">
              <mc:Choice xmlns:v="urn:schemas-microsoft-com:vml" Requires="v">
                <p:oleObj spid="_x0000_s49211" name="Equation" r:id="rId4" imgW="2946240" imgH="1041120" progId="Equation.DSMT4">
                  <p:embed/>
                </p:oleObj>
              </mc:Choice>
              <mc:Fallback>
                <p:oleObj name="Equation" r:id="rId4" imgW="2946240" imgH="1041120" progId="Equation.DSMT4">
                  <p:embed/>
                  <p:pic>
                    <p:nvPicPr>
                      <p:cNvPr id="0" name="Picture 24"/>
                      <p:cNvPicPr>
                        <a:picLocks noChangeAspect="1" noChangeArrowheads="1"/>
                      </p:cNvPicPr>
                      <p:nvPr/>
                    </p:nvPicPr>
                    <p:blipFill>
                      <a:blip r:embed="rId5"/>
                      <a:srcRect/>
                      <a:stretch>
                        <a:fillRect/>
                      </a:stretch>
                    </p:blipFill>
                    <p:spPr bwMode="auto">
                      <a:xfrm>
                        <a:off x="1719263" y="1774825"/>
                        <a:ext cx="6278562" cy="22590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3" name="Text Box 3"/>
          <p:cNvSpPr txBox="1">
            <a:spLocks noChangeArrowheads="1"/>
          </p:cNvSpPr>
          <p:nvPr/>
        </p:nvSpPr>
        <p:spPr bwMode="auto">
          <a:xfrm>
            <a:off x="971550" y="4043570"/>
            <a:ext cx="6965368"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也称为行列式</a:t>
            </a:r>
            <a:r>
              <a:rPr lang="en-US" altLang="zh-CN" sz="2800" b="0" dirty="0" err="1">
                <a:solidFill>
                  <a:schemeClr val="tx1"/>
                </a:solidFill>
                <a:latin typeface="Times New Roman" panose="02020603050405020304" pitchFamily="18" charset="0"/>
                <a:ea typeface="华文新魏" panose="02010800040101010101" pitchFamily="2" charset="-122"/>
              </a:rPr>
              <a:t>det</a:t>
            </a:r>
            <a:r>
              <a:rPr lang="en-US" altLang="zh-CN" sz="2800" b="0" dirty="0">
                <a:solidFill>
                  <a:schemeClr val="tx1"/>
                </a:solidFill>
                <a:latin typeface="Times New Roman" panose="02020603050405020304" pitchFamily="18" charset="0"/>
                <a:ea typeface="华文新魏" panose="02010800040101010101" pitchFamily="2" charset="-122"/>
              </a:rPr>
              <a:t>(</a:t>
            </a:r>
            <a:r>
              <a:rPr lang="en-US" altLang="zh-CN" sz="900" b="0" dirty="0">
                <a:solidFill>
                  <a:schemeClr val="tx1"/>
                </a:solidFill>
                <a:latin typeface="Times New Roman" panose="02020603050405020304" pitchFamily="18" charset="0"/>
                <a:ea typeface="华文新魏" panose="02010800040101010101" pitchFamily="2" charset="-122"/>
              </a:rPr>
              <a:t> </a:t>
            </a:r>
            <a:r>
              <a:rPr lang="en-US" altLang="zh-CN" sz="2800" i="1" dirty="0">
                <a:solidFill>
                  <a:schemeClr val="tx1"/>
                </a:solidFill>
                <a:latin typeface="Times New Roman" panose="02020603050405020304" pitchFamily="18" charset="0"/>
                <a:ea typeface="华文新魏" panose="02010800040101010101" pitchFamily="2" charset="-122"/>
              </a:rPr>
              <a:t>A</a:t>
            </a:r>
            <a:r>
              <a:rPr lang="en-US" altLang="zh-CN" sz="2800" b="0" dirty="0">
                <a:solidFill>
                  <a:schemeClr val="tx1"/>
                </a:solidFill>
                <a:latin typeface="Times New Roman" panose="02020603050405020304" pitchFamily="18" charset="0"/>
                <a:ea typeface="华文新魏" panose="02010800040101010101" pitchFamily="2" charset="-122"/>
              </a:rPr>
              <a:t>)</a:t>
            </a:r>
            <a:r>
              <a:rPr lang="zh-CN" altLang="en-US" sz="2800" b="0" dirty="0">
                <a:solidFill>
                  <a:srgbClr val="0000CC"/>
                </a:solidFill>
                <a:latin typeface="黑体" panose="02010609060101010101" pitchFamily="49" charset="-122"/>
                <a:ea typeface="黑体" panose="02010609060101010101" pitchFamily="49" charset="-122"/>
              </a:rPr>
              <a:t>按第一行元素的展开式</a:t>
            </a:r>
            <a:r>
              <a:rPr lang="en-US" altLang="zh-CN" sz="2800" b="0" dirty="0">
                <a:solidFill>
                  <a:schemeClr val="tx1"/>
                </a:solidFill>
                <a:latin typeface="Times New Roman" panose="02020603050405020304" pitchFamily="18" charset="0"/>
                <a:ea typeface="华文新魏" panose="02010800040101010101" pitchFamily="2" charset="-122"/>
              </a:rPr>
              <a:t>.</a:t>
            </a:r>
          </a:p>
        </p:txBody>
      </p:sp>
      <p:sp>
        <p:nvSpPr>
          <p:cNvPr id="5" name="Text Box 3"/>
          <p:cNvSpPr txBox="1">
            <a:spLocks noChangeArrowheads="1"/>
          </p:cNvSpPr>
          <p:nvPr/>
        </p:nvSpPr>
        <p:spPr bwMode="auto">
          <a:xfrm>
            <a:off x="971500" y="1124680"/>
            <a:ext cx="1261884"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smtClean="0">
                <a:solidFill>
                  <a:schemeClr val="tx1"/>
                </a:solidFill>
                <a:latin typeface="Times New Roman" panose="02020603050405020304" pitchFamily="18" charset="0"/>
                <a:ea typeface="华文新魏" panose="02010800040101010101" pitchFamily="2" charset="-122"/>
              </a:rPr>
              <a:t>        </a:t>
            </a:r>
            <a:r>
              <a:rPr lang="zh-CN" altLang="en-US" sz="2800" b="0" dirty="0" smtClean="0">
                <a:solidFill>
                  <a:schemeClr val="tx1"/>
                </a:solidFill>
                <a:latin typeface="黑体" panose="02010609060101010101" pitchFamily="49" charset="-122"/>
                <a:ea typeface="黑体" panose="02010609060101010101" pitchFamily="49" charset="-122"/>
              </a:rPr>
              <a:t>注</a:t>
            </a:r>
            <a:endParaRPr lang="en-US" altLang="zh-CN" sz="2800" b="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Text Box 3"/>
          <p:cNvSpPr txBox="1">
            <a:spLocks noChangeArrowheads="1"/>
          </p:cNvSpPr>
          <p:nvPr/>
        </p:nvSpPr>
        <p:spPr bwMode="auto">
          <a:xfrm>
            <a:off x="971550" y="1125538"/>
            <a:ext cx="4133850"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rPr>
              <a:t>        </a:t>
            </a:r>
            <a:r>
              <a:rPr lang="zh-CN" altLang="en-US" sz="2800" b="0" dirty="0">
                <a:solidFill>
                  <a:srgbClr val="000000"/>
                </a:solidFill>
                <a:latin typeface="黑体" panose="02010609060101010101" pitchFamily="49" charset="-122"/>
                <a:ea typeface="黑体" panose="02010609060101010101" pitchFamily="49" charset="-122"/>
              </a:rPr>
              <a:t>五、特殊</a:t>
            </a:r>
            <a:r>
              <a:rPr lang="zh-CN" altLang="en-US" sz="2800" b="0" dirty="0">
                <a:solidFill>
                  <a:srgbClr val="000000"/>
                </a:solidFill>
                <a:latin typeface="Times New Roman" panose="02020603050405020304" pitchFamily="18" charset="0"/>
                <a:ea typeface="黑体" panose="02010609060101010101" pitchFamily="49" charset="-122"/>
              </a:rPr>
              <a:t>行列式的值</a:t>
            </a:r>
            <a:endParaRPr lang="en-US" altLang="zh-CN" sz="2800" b="0" dirty="0">
              <a:solidFill>
                <a:srgbClr val="000000"/>
              </a:solidFill>
              <a:latin typeface="Times New Roman" panose="02020603050405020304" pitchFamily="18" charset="0"/>
              <a:ea typeface="黑体" panose="02010609060101010101" pitchFamily="49" charset="-122"/>
            </a:endParaRPr>
          </a:p>
          <a:p>
            <a:pPr eaLnBrk="1" hangingPunct="1">
              <a:lnSpc>
                <a:spcPct val="130000"/>
              </a:lnSpc>
              <a:spcBef>
                <a:spcPct val="0"/>
              </a:spcBef>
              <a:buClrTx/>
              <a:buSzTx/>
              <a:buFontTx/>
              <a:buNone/>
            </a:pPr>
            <a:r>
              <a:rPr lang="en-US" altLang="zh-CN" sz="2800" b="0" dirty="0">
                <a:solidFill>
                  <a:srgbClr val="000000"/>
                </a:solidFill>
                <a:latin typeface="Times New Roman" panose="02020603050405020304" pitchFamily="18" charset="0"/>
                <a:ea typeface="黑体" panose="02010609060101010101" pitchFamily="49" charset="-122"/>
              </a:rPr>
              <a:t>        1. </a:t>
            </a:r>
            <a:r>
              <a:rPr lang="zh-CN" altLang="en-US" sz="2800" b="0" dirty="0">
                <a:solidFill>
                  <a:srgbClr val="000000"/>
                </a:solidFill>
                <a:latin typeface="Times New Roman" panose="02020603050405020304" pitchFamily="18" charset="0"/>
                <a:ea typeface="黑体" panose="02010609060101010101" pitchFamily="49" charset="-122"/>
              </a:rPr>
              <a:t>值为零的行列式</a:t>
            </a:r>
            <a:endParaRPr lang="en-US" altLang="zh-CN" sz="2800" b="0" dirty="0">
              <a:solidFill>
                <a:srgbClr val="000000"/>
              </a:solidFill>
              <a:latin typeface="Times New Roman" panose="02020603050405020304" pitchFamily="18" charset="0"/>
              <a:ea typeface="华文新魏" panose="02010800040101010101" pitchFamily="2" charset="-122"/>
            </a:endParaRPr>
          </a:p>
        </p:txBody>
      </p:sp>
      <p:sp>
        <p:nvSpPr>
          <p:cNvPr id="9" name="Text Box 3"/>
          <p:cNvSpPr txBox="1">
            <a:spLocks noChangeArrowheads="1"/>
          </p:cNvSpPr>
          <p:nvPr/>
        </p:nvSpPr>
        <p:spPr bwMode="auto">
          <a:xfrm>
            <a:off x="971550" y="2370138"/>
            <a:ext cx="6837363"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黑体" panose="02010609060101010101" pitchFamily="49" charset="-122"/>
              </a:rPr>
              <a:t>推论</a:t>
            </a:r>
            <a:r>
              <a:rPr lang="en-US" altLang="zh-CN" sz="2800" b="0">
                <a:solidFill>
                  <a:srgbClr val="000000"/>
                </a:solidFill>
                <a:latin typeface="Times New Roman" panose="02020603050405020304" pitchFamily="18" charset="0"/>
                <a:ea typeface="黑体" panose="02010609060101010101" pitchFamily="49" charset="-122"/>
              </a:rPr>
              <a:t>3.2.1 </a:t>
            </a:r>
            <a:r>
              <a:rPr lang="zh-CN" altLang="en-US" sz="2800" b="0">
                <a:solidFill>
                  <a:srgbClr val="000000"/>
                </a:solidFill>
                <a:latin typeface="Times New Roman" panose="02020603050405020304" pitchFamily="18" charset="0"/>
                <a:ea typeface="华文新魏" panose="02010800040101010101" pitchFamily="2" charset="-122"/>
              </a:rPr>
              <a:t>若行列式</a:t>
            </a:r>
            <a:r>
              <a:rPr lang="en-US" altLang="zh-CN" sz="2800" b="0" i="1">
                <a:solidFill>
                  <a:srgbClr val="000000"/>
                </a:solidFill>
                <a:latin typeface="Times New Roman" panose="02020603050405020304" pitchFamily="18" charset="0"/>
                <a:ea typeface="华文新魏" panose="02010800040101010101" pitchFamily="2" charset="-122"/>
              </a:rPr>
              <a:t>D</a:t>
            </a:r>
            <a:r>
              <a:rPr lang="en-US" altLang="zh-CN" sz="2800" b="0" i="1" baseline="-25000">
                <a:solidFill>
                  <a:srgbClr val="000000"/>
                </a:solidFill>
                <a:latin typeface="Times New Roman" panose="02020603050405020304" pitchFamily="18" charset="0"/>
                <a:ea typeface="华文新魏" panose="02010800040101010101" pitchFamily="2" charset="-122"/>
              </a:rPr>
              <a:t>n</a:t>
            </a:r>
            <a:r>
              <a:rPr lang="en-US" altLang="zh-CN" sz="2800" b="0">
                <a:solidFill>
                  <a:srgbClr val="000000"/>
                </a:solidFill>
                <a:latin typeface="Times New Roman" panose="02020603050405020304" pitchFamily="18" charset="0"/>
                <a:ea typeface="华文新魏" panose="02010800040101010101" pitchFamily="2" charset="-122"/>
              </a:rPr>
              <a:t>(</a:t>
            </a:r>
            <a:r>
              <a:rPr lang="en-US" altLang="zh-CN" sz="2800" b="0" i="1">
                <a:solidFill>
                  <a:srgbClr val="000000"/>
                </a:solidFill>
                <a:latin typeface="Times New Roman" panose="02020603050405020304" pitchFamily="18" charset="0"/>
                <a:ea typeface="华文新魏" panose="02010800040101010101" pitchFamily="2" charset="-122"/>
              </a:rPr>
              <a:t>n</a:t>
            </a:r>
            <a:r>
              <a:rPr lang="en-US" altLang="zh-CN" sz="1000" b="0" i="1">
                <a:solidFill>
                  <a:srgbClr val="000000"/>
                </a:solidFill>
                <a:latin typeface="Times New Roman" panose="02020603050405020304" pitchFamily="18" charset="0"/>
                <a:ea typeface="华文新魏" panose="02010800040101010101" pitchFamily="2" charset="-122"/>
              </a:rPr>
              <a:t> </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rgbClr val="000000"/>
                </a:solidFill>
                <a:latin typeface="Times New Roman" panose="02020603050405020304" pitchFamily="18" charset="0"/>
                <a:ea typeface="华文新魏" panose="02010800040101010101" pitchFamily="2" charset="-122"/>
              </a:rPr>
              <a:t>2)</a:t>
            </a:r>
            <a:r>
              <a:rPr lang="zh-CN" altLang="en-US" sz="2800" b="0">
                <a:solidFill>
                  <a:srgbClr val="000000"/>
                </a:solidFill>
                <a:latin typeface="Times New Roman" panose="02020603050405020304" pitchFamily="18" charset="0"/>
                <a:ea typeface="华文新魏" panose="02010800040101010101" pitchFamily="2" charset="-122"/>
              </a:rPr>
              <a:t>有两行元素</a:t>
            </a:r>
          </a:p>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完全相同</a:t>
            </a:r>
            <a:r>
              <a:rPr lang="en-US" altLang="zh-CN"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华文新魏" panose="02010800040101010101" pitchFamily="2" charset="-122"/>
              </a:rPr>
              <a:t>则此行列式的值等于零</a:t>
            </a:r>
            <a:r>
              <a:rPr lang="en-US" altLang="zh-CN" sz="2800" b="0">
                <a:solidFill>
                  <a:srgbClr val="000000"/>
                </a:solidFill>
                <a:latin typeface="Times New Roman" panose="02020603050405020304" pitchFamily="18" charset="0"/>
                <a:ea typeface="华文新魏" panose="02010800040101010101" pitchFamily="2" charset="-122"/>
              </a:rPr>
              <a:t>.</a:t>
            </a:r>
          </a:p>
        </p:txBody>
      </p:sp>
      <p:sp>
        <p:nvSpPr>
          <p:cNvPr id="10" name="Text Box 3"/>
          <p:cNvSpPr txBox="1">
            <a:spLocks noChangeArrowheads="1"/>
          </p:cNvSpPr>
          <p:nvPr/>
        </p:nvSpPr>
        <p:spPr bwMode="auto">
          <a:xfrm>
            <a:off x="971550" y="3635375"/>
            <a:ext cx="7548563"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黑体" panose="02010609060101010101" pitchFamily="49" charset="-122"/>
              </a:rPr>
              <a:t>推论</a:t>
            </a:r>
            <a:r>
              <a:rPr lang="en-US" altLang="zh-CN" sz="2800" b="0">
                <a:solidFill>
                  <a:srgbClr val="000000"/>
                </a:solidFill>
                <a:latin typeface="Times New Roman" panose="02020603050405020304" pitchFamily="18" charset="0"/>
                <a:ea typeface="黑体" panose="02010609060101010101" pitchFamily="49" charset="-122"/>
              </a:rPr>
              <a:t>3.2.3 </a:t>
            </a:r>
            <a:r>
              <a:rPr lang="zh-CN" altLang="en-US" sz="2800" b="0">
                <a:solidFill>
                  <a:srgbClr val="000000"/>
                </a:solidFill>
                <a:latin typeface="Times New Roman" panose="02020603050405020304" pitchFamily="18" charset="0"/>
                <a:ea typeface="华文新魏" panose="02010800040101010101" pitchFamily="2" charset="-122"/>
              </a:rPr>
              <a:t>若行列式</a:t>
            </a:r>
            <a:r>
              <a:rPr lang="en-US" altLang="zh-CN" sz="2800" b="0" i="1">
                <a:solidFill>
                  <a:srgbClr val="000000"/>
                </a:solidFill>
                <a:latin typeface="Times New Roman" panose="02020603050405020304" pitchFamily="18" charset="0"/>
                <a:ea typeface="华文新魏" panose="02010800040101010101" pitchFamily="2" charset="-122"/>
              </a:rPr>
              <a:t>D</a:t>
            </a:r>
            <a:r>
              <a:rPr lang="en-US" altLang="zh-CN" sz="2800" b="0" i="1" baseline="-25000">
                <a:solidFill>
                  <a:srgbClr val="000000"/>
                </a:solidFill>
                <a:latin typeface="Times New Roman" panose="02020603050405020304" pitchFamily="18" charset="0"/>
                <a:ea typeface="华文新魏" panose="02010800040101010101" pitchFamily="2" charset="-122"/>
              </a:rPr>
              <a:t>n</a:t>
            </a:r>
            <a:r>
              <a:rPr lang="zh-CN" altLang="en-US" sz="2800" b="0">
                <a:solidFill>
                  <a:srgbClr val="000000"/>
                </a:solidFill>
                <a:latin typeface="Times New Roman" panose="02020603050405020304" pitchFamily="18" charset="0"/>
                <a:ea typeface="华文新魏" panose="02010800040101010101" pitchFamily="2" charset="-122"/>
              </a:rPr>
              <a:t>中某行元素全为零</a:t>
            </a:r>
            <a:r>
              <a:rPr lang="en-US" altLang="zh-CN" sz="2800" b="0">
                <a:solidFill>
                  <a:srgbClr val="000000"/>
                </a:solidFill>
                <a:latin typeface="Times New Roman" panose="02020603050405020304" pitchFamily="18" charset="0"/>
                <a:ea typeface="华文新魏" panose="02010800040101010101" pitchFamily="2" charset="-122"/>
              </a:rPr>
              <a:t>,</a:t>
            </a:r>
          </a:p>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则</a:t>
            </a:r>
            <a:r>
              <a:rPr lang="en-US" altLang="zh-CN" sz="2800" b="0" i="1">
                <a:solidFill>
                  <a:srgbClr val="000000"/>
                </a:solidFill>
                <a:latin typeface="Times New Roman" panose="02020603050405020304" pitchFamily="18" charset="0"/>
                <a:ea typeface="华文新魏" panose="02010800040101010101" pitchFamily="2" charset="-122"/>
              </a:rPr>
              <a:t>D</a:t>
            </a:r>
            <a:r>
              <a:rPr lang="en-US" altLang="zh-CN" sz="2800" b="0" i="1" baseline="-25000">
                <a:solidFill>
                  <a:srgbClr val="000000"/>
                </a:solidFill>
                <a:latin typeface="Times New Roman" panose="02020603050405020304" pitchFamily="18" charset="0"/>
                <a:ea typeface="华文新魏" panose="02010800040101010101" pitchFamily="2" charset="-122"/>
              </a:rPr>
              <a:t>n</a:t>
            </a:r>
            <a:r>
              <a:rPr lang="en-US" altLang="zh-CN" sz="1000" b="0" i="1" baseline="-2500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zh-CN" altLang="en-US" sz="10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0.</a:t>
            </a:r>
          </a:p>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黑体" panose="02010609060101010101" pitchFamily="49" charset="-122"/>
              </a:rPr>
              <a:t>        推论</a:t>
            </a:r>
            <a:r>
              <a:rPr lang="en-US" altLang="zh-CN" sz="2800" b="0">
                <a:solidFill>
                  <a:srgbClr val="000000"/>
                </a:solidFill>
                <a:latin typeface="Times New Roman" panose="02020603050405020304" pitchFamily="18" charset="0"/>
                <a:ea typeface="黑体" panose="02010609060101010101" pitchFamily="49" charset="-122"/>
              </a:rPr>
              <a:t>3.2.4 </a:t>
            </a:r>
            <a:r>
              <a:rPr lang="zh-CN" altLang="en-US" sz="2800" b="0">
                <a:solidFill>
                  <a:srgbClr val="000000"/>
                </a:solidFill>
                <a:latin typeface="Times New Roman" panose="02020603050405020304" pitchFamily="18" charset="0"/>
                <a:ea typeface="华文新魏" panose="02010800040101010101" pitchFamily="2" charset="-122"/>
              </a:rPr>
              <a:t>若行列式</a:t>
            </a:r>
            <a:r>
              <a:rPr lang="en-US" altLang="zh-CN" sz="2800" b="0" i="1">
                <a:solidFill>
                  <a:srgbClr val="000000"/>
                </a:solidFill>
                <a:latin typeface="Times New Roman" panose="02020603050405020304" pitchFamily="18" charset="0"/>
                <a:ea typeface="华文新魏" panose="02010800040101010101" pitchFamily="2" charset="-122"/>
              </a:rPr>
              <a:t>D</a:t>
            </a:r>
            <a:r>
              <a:rPr lang="en-US" altLang="zh-CN" sz="2800" b="0" i="1" baseline="-25000">
                <a:solidFill>
                  <a:srgbClr val="000000"/>
                </a:solidFill>
                <a:latin typeface="Times New Roman" panose="02020603050405020304" pitchFamily="18" charset="0"/>
                <a:ea typeface="华文新魏" panose="02010800040101010101" pitchFamily="2" charset="-122"/>
              </a:rPr>
              <a:t>n</a:t>
            </a:r>
            <a:r>
              <a:rPr lang="en-US" altLang="zh-CN" sz="2800" b="0">
                <a:solidFill>
                  <a:srgbClr val="000000"/>
                </a:solidFill>
                <a:latin typeface="Times New Roman" panose="02020603050405020304" pitchFamily="18" charset="0"/>
                <a:ea typeface="华文新魏" panose="02010800040101010101" pitchFamily="2" charset="-122"/>
              </a:rPr>
              <a:t>(</a:t>
            </a:r>
            <a:r>
              <a:rPr lang="en-US" altLang="zh-CN" sz="2800" b="0" i="1">
                <a:solidFill>
                  <a:srgbClr val="000000"/>
                </a:solidFill>
                <a:latin typeface="Times New Roman" panose="02020603050405020304" pitchFamily="18" charset="0"/>
                <a:ea typeface="华文新魏" panose="02010800040101010101" pitchFamily="2" charset="-122"/>
              </a:rPr>
              <a:t>n</a:t>
            </a:r>
            <a:r>
              <a:rPr lang="en-US" altLang="zh-CN" sz="1000" b="0" i="1">
                <a:solidFill>
                  <a:srgbClr val="000000"/>
                </a:solidFill>
                <a:latin typeface="Times New Roman" panose="02020603050405020304" pitchFamily="18" charset="0"/>
                <a:ea typeface="华文新魏" panose="02010800040101010101" pitchFamily="2" charset="-122"/>
              </a:rPr>
              <a:t> </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rgbClr val="000000"/>
                </a:solidFill>
                <a:latin typeface="Times New Roman" panose="02020603050405020304" pitchFamily="18" charset="0"/>
                <a:ea typeface="华文新魏" panose="02010800040101010101" pitchFamily="2" charset="-122"/>
              </a:rPr>
              <a:t>2)</a:t>
            </a:r>
            <a:r>
              <a:rPr lang="zh-CN" altLang="en-US" sz="2800" b="0">
                <a:solidFill>
                  <a:srgbClr val="000000"/>
                </a:solidFill>
                <a:latin typeface="Times New Roman" panose="02020603050405020304" pitchFamily="18" charset="0"/>
                <a:ea typeface="华文新魏" panose="02010800040101010101" pitchFamily="2" charset="-122"/>
              </a:rPr>
              <a:t>某两行元素成比</a:t>
            </a:r>
          </a:p>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例</a:t>
            </a:r>
            <a:r>
              <a:rPr lang="en-US" altLang="zh-CN"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华文新魏" panose="02010800040101010101" pitchFamily="2" charset="-122"/>
              </a:rPr>
              <a:t>则</a:t>
            </a:r>
            <a:r>
              <a:rPr lang="en-US" altLang="zh-CN" sz="2800" b="0" i="1">
                <a:solidFill>
                  <a:srgbClr val="000000"/>
                </a:solidFill>
                <a:latin typeface="Times New Roman" panose="02020603050405020304" pitchFamily="18" charset="0"/>
                <a:ea typeface="华文新魏" panose="02010800040101010101" pitchFamily="2" charset="-122"/>
              </a:rPr>
              <a:t>D</a:t>
            </a:r>
            <a:r>
              <a:rPr lang="en-US" altLang="zh-CN" sz="2800" b="0" i="1" baseline="-25000">
                <a:solidFill>
                  <a:srgbClr val="000000"/>
                </a:solidFill>
                <a:latin typeface="Times New Roman" panose="02020603050405020304" pitchFamily="18" charset="0"/>
                <a:ea typeface="华文新魏" panose="02010800040101010101" pitchFamily="2" charset="-122"/>
              </a:rPr>
              <a:t>n</a:t>
            </a:r>
            <a:r>
              <a:rPr lang="en-US" altLang="zh-CN" sz="1000" b="0" i="1" baseline="-2500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zh-CN" altLang="en-US" sz="10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0.</a:t>
            </a:r>
          </a:p>
        </p:txBody>
      </p:sp>
      <p:sp>
        <p:nvSpPr>
          <p:cNvPr id="7" name="Rectangle 2"/>
          <p:cNvSpPr txBox="1">
            <a:spLocks noChangeArrowheads="1"/>
          </p:cNvSpPr>
          <p:nvPr/>
        </p:nvSpPr>
        <p:spPr bwMode="auto">
          <a:xfrm>
            <a:off x="2843213" y="185738"/>
            <a:ext cx="42878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a:lstStyle>
          <a:p>
            <a:pPr eaLnBrk="1" hangingPunct="1">
              <a:defRPr/>
            </a:pPr>
            <a:r>
              <a:rPr kumimoji="0" lang="zh-CN" altLang="en-US" sz="4000" b="1" kern="0" dirty="0">
                <a:solidFill>
                  <a:srgbClr val="000000"/>
                </a:solidFill>
                <a:latin typeface="华文隶书" pitchFamily="2" charset="-122"/>
                <a:ea typeface="华文隶书" pitchFamily="2" charset="-122"/>
                <a:cs typeface="Times New Roman" pitchFamily="18" charset="0"/>
              </a:rPr>
              <a:t>行列式的性质总结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1" end="1"/>
                                            </p:txEl>
                                          </p:spTgt>
                                        </p:tgtEl>
                                        <p:attrNameLst>
                                          <p:attrName>style.visibility</p:attrName>
                                        </p:attrNameLst>
                                      </p:cBhvr>
                                      <p:to>
                                        <p:strVal val="visible"/>
                                      </p:to>
                                    </p:set>
                                    <p:animEffect transition="in" filter="wipe(left)">
                                      <p:cBhvr>
                                        <p:cTn id="12" dur="1000"/>
                                        <p:tgtEl>
                                          <p:spTgt spid="273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1000"/>
                                        <p:tgtEl>
                                          <p:spTgt spid="9">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wipe(left)">
                                      <p:cBhvr>
                                        <p:cTn id="22" dur="1000"/>
                                        <p:tgtEl>
                                          <p:spTgt spid="9">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wipe(left)">
                                      <p:cBhvr>
                                        <p:cTn id="27" dur="1000"/>
                                        <p:tgtEl>
                                          <p:spTgt spid="10">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wipe(left)">
                                      <p:cBhvr>
                                        <p:cTn id="32" dur="1000"/>
                                        <p:tgtEl>
                                          <p:spTgt spid="10">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xEl>
                                              <p:pRg st="2" end="2"/>
                                            </p:txEl>
                                          </p:spTgt>
                                        </p:tgtEl>
                                        <p:attrNameLst>
                                          <p:attrName>style.visibility</p:attrName>
                                        </p:attrNameLst>
                                      </p:cBhvr>
                                      <p:to>
                                        <p:strVal val="visible"/>
                                      </p:to>
                                    </p:set>
                                    <p:animEffect transition="in" filter="wipe(left)">
                                      <p:cBhvr>
                                        <p:cTn id="37" dur="1000"/>
                                        <p:tgtEl>
                                          <p:spTgt spid="10">
                                            <p:txEl>
                                              <p:pRg st="2" end="2"/>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xEl>
                                              <p:pRg st="3" end="3"/>
                                            </p:txEl>
                                          </p:spTgt>
                                        </p:tgtEl>
                                        <p:attrNameLst>
                                          <p:attrName>style.visibility</p:attrName>
                                        </p:attrNameLst>
                                      </p:cBhvr>
                                      <p:to>
                                        <p:strVal val="visible"/>
                                      </p:to>
                                    </p:set>
                                    <p:animEffect transition="in" filter="wipe(left)">
                                      <p:cBhvr>
                                        <p:cTn id="42" dur="10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Text Box 3"/>
          <p:cNvSpPr txBox="1">
            <a:spLocks noChangeArrowheads="1"/>
          </p:cNvSpPr>
          <p:nvPr/>
        </p:nvSpPr>
        <p:spPr bwMode="auto">
          <a:xfrm>
            <a:off x="971550" y="1125538"/>
            <a:ext cx="413385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en-US" altLang="zh-CN" sz="2800" b="0">
                <a:solidFill>
                  <a:srgbClr val="000000"/>
                </a:solidFill>
                <a:latin typeface="Times New Roman" panose="02020603050405020304" pitchFamily="18" charset="0"/>
                <a:ea typeface="黑体" panose="02010609060101010101" pitchFamily="49" charset="-122"/>
              </a:rPr>
              <a:t>        2. </a:t>
            </a:r>
            <a:r>
              <a:rPr lang="zh-CN" altLang="en-US" sz="2800" b="0">
                <a:solidFill>
                  <a:srgbClr val="000000"/>
                </a:solidFill>
                <a:latin typeface="Times New Roman" panose="02020603050405020304" pitchFamily="18" charset="0"/>
                <a:ea typeface="黑体" panose="02010609060101010101" pitchFamily="49" charset="-122"/>
              </a:rPr>
              <a:t>特殊形式的行列式</a:t>
            </a:r>
            <a:endParaRPr lang="en-US" altLang="zh-CN" sz="2800" b="0">
              <a:solidFill>
                <a:srgbClr val="000000"/>
              </a:solidFill>
              <a:latin typeface="Times New Roman" panose="02020603050405020304" pitchFamily="18" charset="0"/>
              <a:ea typeface="华文新魏" panose="02010800040101010101" pitchFamily="2" charset="-122"/>
            </a:endParaRPr>
          </a:p>
        </p:txBody>
      </p:sp>
      <p:sp>
        <p:nvSpPr>
          <p:cNvPr id="9" name="Text Box 3"/>
          <p:cNvSpPr txBox="1">
            <a:spLocks noChangeArrowheads="1"/>
          </p:cNvSpPr>
          <p:nvPr/>
        </p:nvSpPr>
        <p:spPr bwMode="auto">
          <a:xfrm>
            <a:off x="971550" y="1773238"/>
            <a:ext cx="4105275"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        上</a:t>
            </a:r>
            <a:r>
              <a:rPr lang="en-US" altLang="zh-CN" sz="2800" b="0">
                <a:solidFill>
                  <a:srgbClr val="000000"/>
                </a:solidFill>
                <a:latin typeface="Times New Roman" panose="02020603050405020304" pitchFamily="18" charset="0"/>
                <a:ea typeface="华文新魏" panose="02010800040101010101" pitchFamily="2" charset="-122"/>
              </a:rPr>
              <a:t>(</a:t>
            </a:r>
            <a:r>
              <a:rPr lang="zh-CN" altLang="en-US" sz="2800" b="0">
                <a:solidFill>
                  <a:srgbClr val="000000"/>
                </a:solidFill>
                <a:latin typeface="Times New Roman" panose="02020603050405020304" pitchFamily="18" charset="0"/>
                <a:ea typeface="华文新魏" panose="02010800040101010101" pitchFamily="2" charset="-122"/>
              </a:rPr>
              <a:t>下</a:t>
            </a:r>
            <a:r>
              <a:rPr lang="en-US" altLang="zh-CN" sz="2800" b="0">
                <a:solidFill>
                  <a:srgbClr val="000000"/>
                </a:solidFill>
                <a:latin typeface="Times New Roman" panose="02020603050405020304" pitchFamily="18" charset="0"/>
                <a:ea typeface="华文新魏" panose="02010800040101010101" pitchFamily="2" charset="-122"/>
              </a:rPr>
              <a:t>)</a:t>
            </a:r>
            <a:r>
              <a:rPr lang="zh-CN" altLang="en-US" sz="2800" b="0">
                <a:solidFill>
                  <a:srgbClr val="000000"/>
                </a:solidFill>
                <a:latin typeface="Times New Roman" panose="02020603050405020304" pitchFamily="18" charset="0"/>
                <a:ea typeface="华文新魏" panose="02010800040101010101" pitchFamily="2" charset="-122"/>
              </a:rPr>
              <a:t>三角行列式</a:t>
            </a:r>
            <a:endParaRPr lang="en-US" altLang="zh-CN" sz="2800" b="0">
              <a:solidFill>
                <a:srgbClr val="000000"/>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en-US" altLang="zh-CN" sz="2800" b="0" i="1">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华文新魏" panose="02010800040101010101" pitchFamily="2" charset="-122"/>
              </a:rPr>
              <a:t>斜上</a:t>
            </a:r>
            <a:r>
              <a:rPr lang="en-US" altLang="zh-CN" sz="2800" b="0">
                <a:solidFill>
                  <a:srgbClr val="000000"/>
                </a:solidFill>
                <a:latin typeface="Times New Roman" panose="02020603050405020304" pitchFamily="18" charset="0"/>
                <a:ea typeface="华文新魏" panose="02010800040101010101" pitchFamily="2" charset="-122"/>
              </a:rPr>
              <a:t>(</a:t>
            </a:r>
            <a:r>
              <a:rPr lang="zh-CN" altLang="en-US" sz="2800" b="0">
                <a:solidFill>
                  <a:srgbClr val="000000"/>
                </a:solidFill>
                <a:latin typeface="Times New Roman" panose="02020603050405020304" pitchFamily="18" charset="0"/>
                <a:ea typeface="华文新魏" panose="02010800040101010101" pitchFamily="2" charset="-122"/>
              </a:rPr>
              <a:t>下</a:t>
            </a:r>
            <a:r>
              <a:rPr lang="en-US" altLang="zh-CN" sz="2800" b="0">
                <a:solidFill>
                  <a:srgbClr val="000000"/>
                </a:solidFill>
                <a:latin typeface="Times New Roman" panose="02020603050405020304" pitchFamily="18" charset="0"/>
                <a:ea typeface="华文新魏" panose="02010800040101010101" pitchFamily="2" charset="-122"/>
              </a:rPr>
              <a:t>)</a:t>
            </a:r>
            <a:r>
              <a:rPr lang="zh-CN" altLang="en-US" sz="2800" b="0">
                <a:solidFill>
                  <a:srgbClr val="000000"/>
                </a:solidFill>
                <a:latin typeface="Times New Roman" panose="02020603050405020304" pitchFamily="18" charset="0"/>
                <a:ea typeface="华文新魏" panose="02010800040101010101" pitchFamily="2" charset="-122"/>
              </a:rPr>
              <a:t>三角行列式</a:t>
            </a:r>
            <a:endParaRPr lang="en-US" altLang="zh-CN" sz="2800" b="0">
              <a:solidFill>
                <a:srgbClr val="000000"/>
              </a:solidFill>
              <a:latin typeface="Times New Roman" panose="02020603050405020304" pitchFamily="18" charset="0"/>
              <a:ea typeface="华文新魏" panose="02010800040101010101" pitchFamily="2" charset="-122"/>
            </a:endParaRPr>
          </a:p>
        </p:txBody>
      </p:sp>
      <p:sp>
        <p:nvSpPr>
          <p:cNvPr id="7" name="Rectangle 2"/>
          <p:cNvSpPr txBox="1">
            <a:spLocks noChangeArrowheads="1"/>
          </p:cNvSpPr>
          <p:nvPr/>
        </p:nvSpPr>
        <p:spPr bwMode="auto">
          <a:xfrm>
            <a:off x="2843213" y="185738"/>
            <a:ext cx="42878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a:lstStyle>
          <a:p>
            <a:pPr eaLnBrk="1" hangingPunct="1">
              <a:defRPr/>
            </a:pPr>
            <a:r>
              <a:rPr kumimoji="0" lang="zh-CN" altLang="en-US" sz="4000" b="1" kern="0" dirty="0">
                <a:solidFill>
                  <a:srgbClr val="000000"/>
                </a:solidFill>
                <a:latin typeface="华文隶书" pitchFamily="2" charset="-122"/>
                <a:ea typeface="华文隶书" pitchFamily="2" charset="-122"/>
                <a:cs typeface="Times New Roman" pitchFamily="18" charset="0"/>
              </a:rPr>
              <a:t>行列式的性质总结</a:t>
            </a:r>
          </a:p>
        </p:txBody>
      </p:sp>
      <p:sp>
        <p:nvSpPr>
          <p:cNvPr id="5" name="Text Box 3"/>
          <p:cNvSpPr txBox="1">
            <a:spLocks noChangeArrowheads="1"/>
          </p:cNvSpPr>
          <p:nvPr/>
        </p:nvSpPr>
        <p:spPr bwMode="auto">
          <a:xfrm>
            <a:off x="971550" y="2924175"/>
            <a:ext cx="7635875"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黑体" panose="02010609060101010101" pitchFamily="49" charset="-122"/>
                <a:ea typeface="黑体" panose="02010609060101010101" pitchFamily="49" charset="-122"/>
              </a:rPr>
              <a:t>六、</a:t>
            </a:r>
            <a:r>
              <a:rPr lang="zh-CN" altLang="en-US" sz="2800" b="0">
                <a:solidFill>
                  <a:srgbClr val="000000"/>
                </a:solidFill>
                <a:latin typeface="Times New Roman" panose="02020603050405020304" pitchFamily="18" charset="0"/>
                <a:ea typeface="黑体" panose="02010609060101010101" pitchFamily="49" charset="-122"/>
              </a:rPr>
              <a:t>行列式的行与列的关系</a:t>
            </a:r>
            <a:endParaRPr lang="en-US" altLang="zh-CN" sz="2800" b="0">
              <a:solidFill>
                <a:srgbClr val="000000"/>
              </a:solidFill>
              <a:latin typeface="Times New Roman" panose="02020603050405020304" pitchFamily="18" charset="0"/>
              <a:ea typeface="黑体" panose="02010609060101010101" pitchFamily="49" charset="-122"/>
            </a:endParaRPr>
          </a:p>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黑体" panose="02010609060101010101" pitchFamily="49" charset="-122"/>
              </a:rPr>
              <a:t>        </a:t>
            </a:r>
            <a:r>
              <a:rPr lang="zh-CN" altLang="en-US" sz="2800" b="0">
                <a:solidFill>
                  <a:srgbClr val="000000"/>
                </a:solidFill>
                <a:latin typeface="Times New Roman" panose="02020603050405020304" pitchFamily="18" charset="0"/>
                <a:ea typeface="华文新魏" panose="02010800040101010101" pitchFamily="2" charset="-122"/>
              </a:rPr>
              <a:t>行列式中凡是对行成立的性质</a:t>
            </a:r>
            <a:r>
              <a:rPr lang="en-US" altLang="zh-CN"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华文新魏" panose="02010800040101010101" pitchFamily="2" charset="-122"/>
              </a:rPr>
              <a:t>对列也成立</a:t>
            </a:r>
            <a:r>
              <a:rPr lang="en-US" altLang="zh-CN" sz="2800" b="0">
                <a:solidFill>
                  <a:srgbClr val="000000"/>
                </a:solidFill>
                <a:latin typeface="Times New Roman" panose="02020603050405020304" pitchFamily="18" charset="0"/>
                <a:ea typeface="华文新魏" panose="0201080004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left)">
                                      <p:cBhvr>
                                        <p:cTn id="12" dur="1000"/>
                                        <p:tgtEl>
                                          <p:spTgt spid="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wipe(left)">
                                      <p:cBhvr>
                                        <p:cTn id="17" dur="1000"/>
                                        <p:tgtEl>
                                          <p:spTgt spid="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wipe(left)">
                                      <p:cBhvr>
                                        <p:cTn id="22" dur="1000"/>
                                        <p:tgtEl>
                                          <p:spTgt spid="5">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wipe(left)">
                                      <p:cBhvr>
                                        <p:cTn id="27" dur="1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Text Box 3"/>
          <p:cNvSpPr txBox="1">
            <a:spLocks noChangeArrowheads="1"/>
          </p:cNvSpPr>
          <p:nvPr/>
        </p:nvSpPr>
        <p:spPr bwMode="auto">
          <a:xfrm>
            <a:off x="971550" y="1052513"/>
            <a:ext cx="761365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        </a:t>
            </a:r>
            <a:r>
              <a:rPr lang="en-US" altLang="zh-CN" sz="2800" b="0">
                <a:solidFill>
                  <a:srgbClr val="000000"/>
                </a:solidFill>
                <a:latin typeface="Times New Roman" panose="02020603050405020304" pitchFamily="18" charset="0"/>
                <a:ea typeface="华文新魏" panose="02010800040101010101" pitchFamily="2" charset="-122"/>
              </a:rPr>
              <a:t>1. </a:t>
            </a:r>
            <a:r>
              <a:rPr lang="zh-CN" altLang="en-US" sz="2800" b="0">
                <a:solidFill>
                  <a:srgbClr val="000000"/>
                </a:solidFill>
                <a:latin typeface="Times New Roman" panose="02020603050405020304" pitchFamily="18" charset="0"/>
                <a:ea typeface="黑体" panose="02010609060101010101" pitchFamily="49" charset="-122"/>
              </a:rPr>
              <a:t>引理</a:t>
            </a:r>
            <a:r>
              <a:rPr lang="en-US" altLang="zh-CN" sz="2800" b="0">
                <a:solidFill>
                  <a:srgbClr val="000000"/>
                </a:solidFill>
                <a:latin typeface="Times New Roman" panose="02020603050405020304" pitchFamily="18" charset="0"/>
                <a:ea typeface="黑体" panose="02010609060101010101" pitchFamily="49" charset="-122"/>
              </a:rPr>
              <a:t>3.4.2</a:t>
            </a:r>
            <a:r>
              <a:rPr lang="en-US" altLang="zh-CN"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华文新魏" panose="02010800040101010101" pitchFamily="2" charset="-122"/>
              </a:rPr>
              <a:t>设矩阵</a:t>
            </a:r>
            <a:r>
              <a:rPr lang="zh-CN" altLang="en-US" sz="1200" b="0">
                <a:solidFill>
                  <a:srgbClr val="000000"/>
                </a:solidFill>
                <a:latin typeface="Times New Roman" panose="02020603050405020304" pitchFamily="18" charset="0"/>
                <a:ea typeface="华文新魏" panose="02010800040101010101" pitchFamily="2" charset="-122"/>
              </a:rPr>
              <a:t> </a:t>
            </a:r>
            <a:r>
              <a:rPr lang="en-US" altLang="zh-CN" sz="2800" i="1">
                <a:solidFill>
                  <a:srgbClr val="000000"/>
                </a:solidFill>
                <a:latin typeface="Times New Roman" panose="02020603050405020304" pitchFamily="18" charset="0"/>
                <a:ea typeface="华文新魏" panose="02010800040101010101" pitchFamily="2" charset="-122"/>
              </a:rPr>
              <a:t>A</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和</a:t>
            </a:r>
            <a:r>
              <a:rPr lang="en-US" altLang="zh-CN" sz="2800" i="1">
                <a:solidFill>
                  <a:srgbClr val="000000"/>
                </a:solidFill>
                <a:latin typeface="Times New Roman" panose="02020603050405020304" pitchFamily="18" charset="0"/>
                <a:ea typeface="华文新魏" panose="02010800040101010101" pitchFamily="2" charset="-122"/>
                <a:sym typeface="Symbol" panose="05050102010706020507" pitchFamily="18" charset="2"/>
              </a:rPr>
              <a:t>B</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为两个</a:t>
            </a:r>
            <a:r>
              <a:rPr lang="en-US" altLang="zh-CN" sz="2800" b="0" i="1">
                <a:solidFill>
                  <a:srgbClr val="000000"/>
                </a:solidFill>
                <a:latin typeface="Times New Roman" panose="02020603050405020304" pitchFamily="18" charset="0"/>
                <a:ea typeface="华文新魏" panose="02010800040101010101" pitchFamily="2" charset="-122"/>
                <a:sym typeface="Symbol" panose="05050102010706020507" pitchFamily="18" charset="2"/>
              </a:rPr>
              <a:t>n</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阶方阵</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则</a:t>
            </a:r>
          </a:p>
          <a:p>
            <a:pPr eaLnBrk="1" hangingPunct="1">
              <a:lnSpc>
                <a:spcPct val="130000"/>
              </a:lnSpc>
              <a:spcBef>
                <a:spcPct val="0"/>
              </a:spcBef>
              <a:buClrTx/>
              <a:buSzTx/>
              <a:buFontTx/>
              <a:buNone/>
            </a:pP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det(</a:t>
            </a:r>
            <a:r>
              <a:rPr lang="en-US" altLang="zh-CN" sz="2800" i="1">
                <a:solidFill>
                  <a:srgbClr val="000000"/>
                </a:solidFill>
                <a:latin typeface="Times New Roman" panose="02020603050405020304" pitchFamily="18" charset="0"/>
                <a:ea typeface="华文新魏" panose="02010800040101010101" pitchFamily="2" charset="-122"/>
                <a:sym typeface="Symbol" panose="05050102010706020507" pitchFamily="18" charset="2"/>
              </a:rPr>
              <a:t>AB</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i="1">
                <a:solidFill>
                  <a:srgbClr val="000000"/>
                </a:solidFill>
                <a:latin typeface="Times New Roman" panose="02020603050405020304" pitchFamily="18" charset="0"/>
                <a:ea typeface="华文新魏" panose="02010800040101010101" pitchFamily="2" charset="-122"/>
              </a:rPr>
              <a:t> </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det(</a:t>
            </a:r>
            <a:r>
              <a:rPr lang="en-US" altLang="zh-CN" sz="2800" i="1">
                <a:solidFill>
                  <a:srgbClr val="000000"/>
                </a:solidFill>
                <a:latin typeface="Times New Roman" panose="02020603050405020304" pitchFamily="18" charset="0"/>
                <a:ea typeface="华文新魏" panose="02010800040101010101" pitchFamily="2" charset="-122"/>
                <a:sym typeface="Symbol" panose="05050102010706020507" pitchFamily="18" charset="2"/>
              </a:rPr>
              <a:t>A</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)det(</a:t>
            </a:r>
            <a:r>
              <a:rPr lang="en-US" altLang="zh-CN" sz="2800" i="1">
                <a:solidFill>
                  <a:srgbClr val="000000"/>
                </a:solidFill>
                <a:latin typeface="Times New Roman" panose="02020603050405020304" pitchFamily="18" charset="0"/>
                <a:ea typeface="华文新魏" panose="02010800040101010101" pitchFamily="2" charset="-122"/>
                <a:sym typeface="Symbol" panose="05050102010706020507" pitchFamily="18" charset="2"/>
              </a:rPr>
              <a:t>B</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p>
        </p:txBody>
      </p:sp>
      <p:sp>
        <p:nvSpPr>
          <p:cNvPr id="9" name="Rectangle 2"/>
          <p:cNvSpPr txBox="1">
            <a:spLocks noChangeArrowheads="1"/>
          </p:cNvSpPr>
          <p:nvPr/>
        </p:nvSpPr>
        <p:spPr bwMode="auto">
          <a:xfrm>
            <a:off x="2887663" y="185738"/>
            <a:ext cx="26209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a:lstStyle>
          <a:p>
            <a:pPr eaLnBrk="1" hangingPunct="1">
              <a:defRPr/>
            </a:pPr>
            <a:r>
              <a:rPr kumimoji="0" lang="zh-CN" altLang="en-US" sz="4000" b="1" kern="0" dirty="0">
                <a:solidFill>
                  <a:srgbClr val="000000"/>
                </a:solidFill>
                <a:ea typeface="华文隶书" panose="02010800040101010101" pitchFamily="2" charset="-122"/>
                <a:cs typeface="Times New Roman" panose="02020603050405020304" pitchFamily="18" charset="0"/>
              </a:rPr>
              <a:t>内 容 回 顾</a:t>
            </a:r>
            <a:endParaRPr kumimoji="0" lang="zh-CN" altLang="en-US" sz="4000" b="1" kern="0" dirty="0">
              <a:solidFill>
                <a:srgbClr val="000000"/>
              </a:solidFill>
              <a:latin typeface="华文隶书" panose="02010800040101010101" pitchFamily="2" charset="-122"/>
              <a:ea typeface="华文隶书" panose="02010800040101010101" pitchFamily="2" charset="-122"/>
              <a:cs typeface="Times New Roman" panose="02020603050405020304" pitchFamily="18" charset="0"/>
            </a:endParaRPr>
          </a:p>
        </p:txBody>
      </p:sp>
      <p:sp>
        <p:nvSpPr>
          <p:cNvPr id="10" name="Text Box 3"/>
          <p:cNvSpPr txBox="1">
            <a:spLocks noChangeArrowheads="1"/>
          </p:cNvSpPr>
          <p:nvPr/>
        </p:nvSpPr>
        <p:spPr bwMode="auto">
          <a:xfrm>
            <a:off x="971550" y="2205038"/>
            <a:ext cx="685958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黑体" panose="02010609060101010101" pitchFamily="49" charset="-122"/>
              </a:rPr>
              <a:t>        推论  </a:t>
            </a:r>
            <a:r>
              <a:rPr lang="zh-CN" altLang="en-US" sz="2800" b="0">
                <a:solidFill>
                  <a:srgbClr val="000000"/>
                </a:solidFill>
                <a:latin typeface="Times New Roman" panose="02020603050405020304" pitchFamily="18" charset="0"/>
                <a:ea typeface="华文新魏" panose="02010800040101010101" pitchFamily="2" charset="-122"/>
              </a:rPr>
              <a:t>设</a:t>
            </a:r>
            <a:r>
              <a:rPr lang="en-US" altLang="zh-CN" sz="2800" b="0" i="1">
                <a:solidFill>
                  <a:srgbClr val="000000"/>
                </a:solidFill>
                <a:latin typeface="Times New Roman" panose="02020603050405020304" pitchFamily="18" charset="0"/>
                <a:ea typeface="华文新魏" panose="02010800040101010101" pitchFamily="2" charset="-122"/>
              </a:rPr>
              <a:t>n</a:t>
            </a:r>
            <a:r>
              <a:rPr lang="zh-CN" altLang="en-US" sz="2800" b="0">
                <a:solidFill>
                  <a:srgbClr val="000000"/>
                </a:solidFill>
                <a:latin typeface="Times New Roman" panose="02020603050405020304" pitchFamily="18" charset="0"/>
                <a:ea typeface="华文新魏" panose="02010800040101010101" pitchFamily="2" charset="-122"/>
              </a:rPr>
              <a:t>阶方阵</a:t>
            </a:r>
            <a:r>
              <a:rPr lang="zh-CN" altLang="en-US" sz="1200" b="0">
                <a:solidFill>
                  <a:srgbClr val="000000"/>
                </a:solidFill>
                <a:latin typeface="Times New Roman" panose="02020603050405020304" pitchFamily="18" charset="0"/>
                <a:ea typeface="华文新魏" panose="02010800040101010101" pitchFamily="2" charset="-122"/>
              </a:rPr>
              <a:t> </a:t>
            </a:r>
            <a:r>
              <a:rPr lang="en-US" altLang="zh-CN" sz="2800" i="1">
                <a:solidFill>
                  <a:srgbClr val="000000"/>
                </a:solidFill>
                <a:latin typeface="Times New Roman" panose="02020603050405020304" pitchFamily="18" charset="0"/>
                <a:ea typeface="华文新魏" panose="02010800040101010101" pitchFamily="2" charset="-122"/>
              </a:rPr>
              <a:t>A</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可逆</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则</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det(</a:t>
            </a:r>
            <a:r>
              <a:rPr lang="en-US" altLang="zh-CN" sz="2800" i="1">
                <a:solidFill>
                  <a:srgbClr val="000000"/>
                </a:solidFill>
                <a:latin typeface="Times New Roman" panose="02020603050405020304" pitchFamily="18" charset="0"/>
                <a:ea typeface="华文新魏" panose="02010800040101010101" pitchFamily="2" charset="-122"/>
                <a:sym typeface="Symbol" panose="05050102010706020507" pitchFamily="18" charset="2"/>
              </a:rPr>
              <a:t>A</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i="1">
                <a:solidFill>
                  <a:srgbClr val="000000"/>
                </a:solidFill>
                <a:latin typeface="Times New Roman" panose="02020603050405020304" pitchFamily="18" charset="0"/>
                <a:ea typeface="华文新魏" panose="02010800040101010101" pitchFamily="2" charset="-122"/>
              </a:rPr>
              <a:t> </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0, </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且</a:t>
            </a:r>
          </a:p>
        </p:txBody>
      </p:sp>
      <p:graphicFrame>
        <p:nvGraphicFramePr>
          <p:cNvPr id="11" name="Object 3"/>
          <p:cNvGraphicFramePr>
            <a:graphicFrameLocks noChangeAspect="1"/>
          </p:cNvGraphicFramePr>
          <p:nvPr/>
        </p:nvGraphicFramePr>
        <p:xfrm>
          <a:off x="2684463" y="2838450"/>
          <a:ext cx="4497387" cy="990600"/>
        </p:xfrm>
        <a:graphic>
          <a:graphicData uri="http://schemas.openxmlformats.org/presentationml/2006/ole">
            <mc:AlternateContent xmlns:mc="http://schemas.openxmlformats.org/markup-compatibility/2006">
              <mc:Choice xmlns:v="urn:schemas-microsoft-com:vml" Requires="v">
                <p:oleObj spid="_x0000_s799788" name="Equation" r:id="rId4" imgW="2108200" imgH="457200" progId="Equation.DSMT4">
                  <p:embed/>
                </p:oleObj>
              </mc:Choice>
              <mc:Fallback>
                <p:oleObj name="Equation" r:id="rId4" imgW="2108200" imgH="457200" progId="Equation.DSMT4">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4463" y="2838450"/>
                        <a:ext cx="4497387" cy="9906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031427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1" end="1"/>
                                            </p:txEl>
                                          </p:spTgt>
                                        </p:tgtEl>
                                        <p:attrNameLst>
                                          <p:attrName>style.visibility</p:attrName>
                                        </p:attrNameLst>
                                      </p:cBhvr>
                                      <p:to>
                                        <p:strVal val="visible"/>
                                      </p:to>
                                    </p:set>
                                    <p:animEffect transition="in" filter="wipe(left)">
                                      <p:cBhvr>
                                        <p:cTn id="12" dur="1000"/>
                                        <p:tgtEl>
                                          <p:spTgt spid="273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left)">
                                      <p:cBhvr>
                                        <p:cTn id="17" dur="1000"/>
                                        <p:tgtEl>
                                          <p:spTgt spid="10">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Text Box 3"/>
          <p:cNvSpPr txBox="1">
            <a:spLocks noChangeArrowheads="1"/>
          </p:cNvSpPr>
          <p:nvPr/>
        </p:nvSpPr>
        <p:spPr bwMode="auto">
          <a:xfrm>
            <a:off x="971550" y="1052513"/>
            <a:ext cx="7724775"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        </a:t>
            </a:r>
            <a:r>
              <a:rPr lang="en-US" altLang="zh-CN" sz="2800" b="0">
                <a:solidFill>
                  <a:srgbClr val="000000"/>
                </a:solidFill>
                <a:latin typeface="Times New Roman" panose="02020603050405020304" pitchFamily="18" charset="0"/>
                <a:ea typeface="华文新魏" panose="02010800040101010101" pitchFamily="2" charset="-122"/>
              </a:rPr>
              <a:t>2. </a:t>
            </a:r>
            <a:r>
              <a:rPr lang="zh-CN" altLang="en-US" sz="2800" b="0">
                <a:solidFill>
                  <a:srgbClr val="000000"/>
                </a:solidFill>
                <a:latin typeface="Times New Roman" panose="02020603050405020304" pitchFamily="18" charset="0"/>
                <a:ea typeface="黑体" panose="02010609060101010101" pitchFamily="49" charset="-122"/>
              </a:rPr>
              <a:t>代数余子式</a:t>
            </a:r>
            <a:endParaRPr lang="en-US" altLang="zh-CN" sz="2800" b="0">
              <a:solidFill>
                <a:srgbClr val="000000"/>
              </a:solidFill>
              <a:latin typeface="Times New Roman" panose="02020603050405020304" pitchFamily="18" charset="0"/>
              <a:ea typeface="黑体" panose="02010609060101010101" pitchFamily="49" charset="-122"/>
            </a:endParaRPr>
          </a:p>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rgbClr val="000000"/>
                </a:solidFill>
                <a:latin typeface="Times New Roman" panose="02020603050405020304" pitchFamily="18" charset="0"/>
                <a:ea typeface="华文新魏" panose="02010800040101010101" pitchFamily="2" charset="-122"/>
              </a:rPr>
              <a:t>A</a:t>
            </a:r>
            <a:r>
              <a:rPr lang="en-US" altLang="zh-CN" sz="2800" b="0" i="1" baseline="-25000">
                <a:solidFill>
                  <a:srgbClr val="000000"/>
                </a:solidFill>
                <a:latin typeface="Times New Roman" panose="02020603050405020304" pitchFamily="18" charset="0"/>
                <a:ea typeface="华文新魏" panose="02010800040101010101" pitchFamily="2" charset="-122"/>
              </a:rPr>
              <a:t>ij</a:t>
            </a:r>
            <a:r>
              <a:rPr lang="en-US" altLang="zh-CN" sz="1800" b="0" i="1" baseline="-25000">
                <a:solidFill>
                  <a:srgbClr val="000000"/>
                </a:solidFill>
                <a:latin typeface="Times New Roman" panose="02020603050405020304" pitchFamily="18" charset="0"/>
                <a:ea typeface="华文新魏" panose="02010800040101010101" pitchFamily="2" charset="-122"/>
              </a:rPr>
              <a:t> </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(1)</a:t>
            </a:r>
            <a:r>
              <a:rPr lang="en-US" altLang="zh-CN" sz="2800" b="0" i="1" baseline="30000">
                <a:solidFill>
                  <a:srgbClr val="000000"/>
                </a:solidFill>
                <a:latin typeface="Times New Roman" panose="02020603050405020304" pitchFamily="18" charset="0"/>
                <a:ea typeface="华文新魏" panose="02010800040101010101" pitchFamily="2" charset="-122"/>
                <a:sym typeface="Symbol" panose="05050102010706020507" pitchFamily="18" charset="2"/>
              </a:rPr>
              <a:t>i</a:t>
            </a:r>
            <a:r>
              <a:rPr lang="en-US" altLang="zh-CN" sz="900" b="0" i="1" baseline="3000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baseline="3000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baseline="30000">
                <a:solidFill>
                  <a:srgbClr val="000000"/>
                </a:solidFill>
                <a:latin typeface="Times New Roman" panose="02020603050405020304" pitchFamily="18" charset="0"/>
                <a:ea typeface="华文新魏" panose="02010800040101010101" pitchFamily="2" charset="-122"/>
                <a:sym typeface="Symbol" panose="05050102010706020507" pitchFamily="18" charset="2"/>
              </a:rPr>
              <a:t>j</a:t>
            </a:r>
            <a:r>
              <a:rPr lang="en-US" altLang="zh-CN" sz="2800" b="0" i="1">
                <a:solidFill>
                  <a:srgbClr val="000000"/>
                </a:solidFill>
                <a:latin typeface="Times New Roman" panose="02020603050405020304" pitchFamily="18" charset="0"/>
                <a:ea typeface="华文新魏" panose="02010800040101010101" pitchFamily="2" charset="-122"/>
              </a:rPr>
              <a:t>M</a:t>
            </a:r>
            <a:r>
              <a:rPr lang="en-US" altLang="zh-CN" sz="2800" b="0" i="1" baseline="-25000">
                <a:solidFill>
                  <a:srgbClr val="000000"/>
                </a:solidFill>
                <a:latin typeface="Times New Roman" panose="02020603050405020304" pitchFamily="18" charset="0"/>
                <a:ea typeface="华文新魏" panose="02010800040101010101" pitchFamily="2" charset="-122"/>
              </a:rPr>
              <a:t>ij</a:t>
            </a:r>
            <a:endPar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endParaRPr>
          </a:p>
          <a:p>
            <a:pPr eaLnBrk="1" hangingPunct="1">
              <a:lnSpc>
                <a:spcPct val="130000"/>
              </a:lnSpc>
              <a:spcBef>
                <a:spcPct val="0"/>
              </a:spcBef>
              <a:buClrTx/>
              <a:buSzTx/>
              <a:buFontTx/>
              <a:buNone/>
            </a:pP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与余子式一样这是一个相对于行列式的概念</a:t>
            </a:r>
            <a:endPar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endParaRPr>
          </a:p>
        </p:txBody>
      </p:sp>
      <p:graphicFrame>
        <p:nvGraphicFramePr>
          <p:cNvPr id="6" name="Object 3"/>
          <p:cNvGraphicFramePr>
            <a:graphicFrameLocks noChangeAspect="1"/>
          </p:cNvGraphicFramePr>
          <p:nvPr/>
        </p:nvGraphicFramePr>
        <p:xfrm>
          <a:off x="2762250" y="3416300"/>
          <a:ext cx="3841750" cy="2173288"/>
        </p:xfrm>
        <a:graphic>
          <a:graphicData uri="http://schemas.openxmlformats.org/presentationml/2006/ole">
            <mc:AlternateContent xmlns:mc="http://schemas.openxmlformats.org/markup-compatibility/2006">
              <mc:Choice xmlns:v="urn:schemas-microsoft-com:vml" Requires="v">
                <p:oleObj spid="_x0000_s800812" name="Equation" r:id="rId4" imgW="1803400" imgH="1003300" progId="Equation.DSMT4">
                  <p:embed/>
                </p:oleObj>
              </mc:Choice>
              <mc:Fallback>
                <p:oleObj name="Equation" r:id="rId4" imgW="1803400" imgH="1003300" progId="Equation.DSMT4">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250" y="3416300"/>
                        <a:ext cx="3841750" cy="2173288"/>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9" name="Rectangle 2"/>
          <p:cNvSpPr txBox="1">
            <a:spLocks noChangeArrowheads="1"/>
          </p:cNvSpPr>
          <p:nvPr/>
        </p:nvSpPr>
        <p:spPr bwMode="auto">
          <a:xfrm>
            <a:off x="2887663" y="185738"/>
            <a:ext cx="26209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a:lstStyle>
          <a:p>
            <a:pPr eaLnBrk="1" hangingPunct="1">
              <a:defRPr/>
            </a:pPr>
            <a:r>
              <a:rPr kumimoji="0" lang="zh-CN" altLang="en-US" sz="4000" b="1" kern="0" dirty="0">
                <a:solidFill>
                  <a:srgbClr val="000000"/>
                </a:solidFill>
                <a:ea typeface="华文隶书" panose="02010800040101010101" pitchFamily="2" charset="-122"/>
                <a:cs typeface="Times New Roman" panose="02020603050405020304" pitchFamily="18" charset="0"/>
              </a:rPr>
              <a:t>内 容 回 顾</a:t>
            </a:r>
            <a:endParaRPr kumimoji="0" lang="zh-CN" altLang="en-US" sz="4000" b="1" kern="0" dirty="0">
              <a:solidFill>
                <a:srgbClr val="000000"/>
              </a:solidFill>
              <a:latin typeface="华文隶书" panose="02010800040101010101" pitchFamily="2" charset="-122"/>
              <a:ea typeface="华文隶书" panose="02010800040101010101" pitchFamily="2" charset="-122"/>
              <a:cs typeface="Times New Roman" panose="02020603050405020304" pitchFamily="18" charset="0"/>
            </a:endParaRPr>
          </a:p>
        </p:txBody>
      </p:sp>
      <p:sp>
        <p:nvSpPr>
          <p:cNvPr id="7" name="Text Box 3"/>
          <p:cNvSpPr txBox="1">
            <a:spLocks noChangeArrowheads="1"/>
          </p:cNvSpPr>
          <p:nvPr/>
        </p:nvSpPr>
        <p:spPr bwMode="auto">
          <a:xfrm>
            <a:off x="971550" y="2781300"/>
            <a:ext cx="2698750"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        </a:t>
            </a:r>
            <a:r>
              <a:rPr lang="en-US" altLang="zh-CN" sz="2800" b="0">
                <a:solidFill>
                  <a:srgbClr val="000000"/>
                </a:solidFill>
                <a:latin typeface="Times New Roman" panose="02020603050405020304" pitchFamily="18" charset="0"/>
                <a:ea typeface="华文新魏" panose="02010800040101010101" pitchFamily="2" charset="-122"/>
              </a:rPr>
              <a:t>3. </a:t>
            </a:r>
            <a:r>
              <a:rPr lang="zh-CN" altLang="en-US" sz="2800" b="0">
                <a:solidFill>
                  <a:srgbClr val="000000"/>
                </a:solidFill>
                <a:latin typeface="Times New Roman" panose="02020603050405020304" pitchFamily="18" charset="0"/>
                <a:ea typeface="黑体" panose="02010609060101010101" pitchFamily="49" charset="-122"/>
              </a:rPr>
              <a:t>伴随矩阵</a:t>
            </a:r>
            <a:endPar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endParaRPr>
          </a:p>
        </p:txBody>
      </p:sp>
    </p:spTree>
    <p:extLst>
      <p:ext uri="{BB962C8B-B14F-4D97-AF65-F5344CB8AC3E}">
        <p14:creationId xmlns:p14="http://schemas.microsoft.com/office/powerpoint/2010/main" val="10902507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1" end="1"/>
                                            </p:txEl>
                                          </p:spTgt>
                                        </p:tgtEl>
                                        <p:attrNameLst>
                                          <p:attrName>style.visibility</p:attrName>
                                        </p:attrNameLst>
                                      </p:cBhvr>
                                      <p:to>
                                        <p:strVal val="visible"/>
                                      </p:to>
                                    </p:set>
                                    <p:animEffect transition="in" filter="wipe(left)">
                                      <p:cBhvr>
                                        <p:cTn id="12" dur="1000"/>
                                        <p:tgtEl>
                                          <p:spTgt spid="273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2" end="2"/>
                                            </p:txEl>
                                          </p:spTgt>
                                        </p:tgtEl>
                                        <p:attrNameLst>
                                          <p:attrName>style.visibility</p:attrName>
                                        </p:attrNameLst>
                                      </p:cBhvr>
                                      <p:to>
                                        <p:strVal val="visible"/>
                                      </p:to>
                                    </p:set>
                                    <p:animEffect transition="in" filter="wipe(left)">
                                      <p:cBhvr>
                                        <p:cTn id="17" dur="1000"/>
                                        <p:tgtEl>
                                          <p:spTgt spid="2734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wipe(left)">
                                      <p:cBhvr>
                                        <p:cTn id="27"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idx="4294967295"/>
          </p:nvPr>
        </p:nvSpPr>
        <p:spPr>
          <a:xfrm>
            <a:off x="2828925" y="185738"/>
            <a:ext cx="4275138" cy="708025"/>
          </a:xfrm>
          <a:noFill/>
        </p:spPr>
        <p:txBody>
          <a:bodyPr wrap="none">
            <a:spAutoFit/>
          </a:bodyPr>
          <a:lstStyle/>
          <a:p>
            <a:pPr eaLnBrk="1" hangingPunct="1"/>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第三章 内 容 回 顾</a:t>
            </a:r>
          </a:p>
        </p:txBody>
      </p:sp>
      <p:sp>
        <p:nvSpPr>
          <p:cNvPr id="4" name="Text Box 3"/>
          <p:cNvSpPr txBox="1">
            <a:spLocks noChangeArrowheads="1"/>
          </p:cNvSpPr>
          <p:nvPr/>
        </p:nvSpPr>
        <p:spPr bwMode="auto">
          <a:xfrm>
            <a:off x="1016000" y="1052513"/>
            <a:ext cx="7545388" cy="297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charset="0"/>
                <a:ea typeface="宋体"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charset="0"/>
                <a:ea typeface="宋体"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charset="0"/>
                <a:ea typeface="宋体"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charset="0"/>
                <a:ea typeface="宋体"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charset="0"/>
                <a:ea typeface="宋体"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charset="0"/>
                <a:ea typeface="宋体"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charset="0"/>
                <a:ea typeface="宋体"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charset="0"/>
                <a:ea typeface="宋体"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charset="0"/>
                <a:ea typeface="宋体" pitchFamily="2" charset="-122"/>
              </a:defRPr>
            </a:lvl9pPr>
          </a:lstStyle>
          <a:p>
            <a:pPr eaLnBrk="1" hangingPunct="1">
              <a:lnSpc>
                <a:spcPct val="130000"/>
              </a:lnSpc>
              <a:spcBef>
                <a:spcPct val="0"/>
              </a:spcBef>
              <a:buClrTx/>
              <a:buSzTx/>
              <a:buFontTx/>
              <a:buNone/>
              <a:defRPr/>
            </a:pPr>
            <a:r>
              <a:rPr kumimoji="0" lang="zh-CN" altLang="en-US" b="0" kern="0" dirty="0">
                <a:solidFill>
                  <a:srgbClr val="000000"/>
                </a:solidFill>
                <a:latin typeface="黑体" panose="02010609060101010101" pitchFamily="49" charset="-122"/>
                <a:ea typeface="黑体" panose="02010609060101010101" pitchFamily="49" charset="-122"/>
                <a:cs typeface="Times New Roman" pitchFamily="18" charset="0"/>
              </a:rPr>
              <a:t>一、基本概念</a:t>
            </a:r>
            <a:r>
              <a:rPr kumimoji="0" lang="en-US" altLang="zh-CN" b="0" kern="0" dirty="0">
                <a:solidFill>
                  <a:srgbClr val="000000"/>
                </a:solidFill>
                <a:latin typeface="Times New Roman"/>
                <a:ea typeface="华文隶书" pitchFamily="2" charset="-122"/>
                <a:cs typeface="Times New Roman" pitchFamily="18" charset="0"/>
              </a:rPr>
              <a:t> </a:t>
            </a:r>
            <a:endParaRPr kumimoji="0" lang="en-US" altLang="zh-CN" b="0" kern="0" dirty="0">
              <a:solidFill>
                <a:srgbClr val="000000"/>
              </a:solidFill>
              <a:latin typeface="华文隶书" pitchFamily="2" charset="-122"/>
              <a:ea typeface="华文隶书" pitchFamily="2" charset="-122"/>
              <a:cs typeface="Times New Roman" pitchFamily="18" charset="0"/>
            </a:endParaRPr>
          </a:p>
          <a:p>
            <a:pPr eaLnBrk="1" hangingPunct="1">
              <a:lnSpc>
                <a:spcPct val="130000"/>
              </a:lnSpc>
              <a:spcBef>
                <a:spcPct val="0"/>
              </a:spcBef>
              <a:buClrTx/>
              <a:buSzTx/>
              <a:buFontTx/>
              <a:buNone/>
              <a:defRPr/>
            </a:pPr>
            <a:r>
              <a:rPr lang="zh-CN" altLang="en-US" sz="2800" b="0" dirty="0">
                <a:solidFill>
                  <a:srgbClr val="000000"/>
                </a:solidFill>
                <a:latin typeface="Times New Roman" pitchFamily="18" charset="0"/>
                <a:ea typeface="华文新魏" pitchFamily="2" charset="-122"/>
              </a:rPr>
              <a:t>        </a:t>
            </a:r>
            <a:r>
              <a:rPr lang="en-US" altLang="zh-CN" sz="2800" b="0" dirty="0">
                <a:solidFill>
                  <a:srgbClr val="000000"/>
                </a:solidFill>
                <a:latin typeface="Times New Roman" pitchFamily="18" charset="0"/>
                <a:ea typeface="华文新魏" pitchFamily="2" charset="-122"/>
              </a:rPr>
              <a:t>1. </a:t>
            </a:r>
            <a:r>
              <a:rPr lang="zh-CN" altLang="en-US" sz="2800" b="0" dirty="0">
                <a:solidFill>
                  <a:srgbClr val="000000"/>
                </a:solidFill>
                <a:latin typeface="Times New Roman" pitchFamily="18" charset="0"/>
                <a:ea typeface="华文新魏" pitchFamily="2" charset="-122"/>
              </a:rPr>
              <a:t>行列式</a:t>
            </a:r>
            <a:r>
              <a:rPr lang="en-US" altLang="zh-CN" sz="2800" b="0" dirty="0">
                <a:solidFill>
                  <a:srgbClr val="000000"/>
                </a:solidFill>
                <a:latin typeface="Times New Roman" pitchFamily="18" charset="0"/>
                <a:ea typeface="华文新魏" pitchFamily="2" charset="-122"/>
              </a:rPr>
              <a:t>, </a:t>
            </a:r>
            <a:r>
              <a:rPr lang="zh-CN" altLang="en-US" sz="2800" b="0" dirty="0">
                <a:solidFill>
                  <a:srgbClr val="000000"/>
                </a:solidFill>
                <a:latin typeface="Times New Roman" pitchFamily="18" charset="0"/>
                <a:ea typeface="华文新魏" pitchFamily="2" charset="-122"/>
              </a:rPr>
              <a:t>余子式</a:t>
            </a:r>
            <a:r>
              <a:rPr lang="en-US" altLang="zh-CN" sz="2800" b="0" dirty="0">
                <a:solidFill>
                  <a:srgbClr val="000000"/>
                </a:solidFill>
                <a:latin typeface="Times New Roman" pitchFamily="18" charset="0"/>
                <a:ea typeface="华文新魏" pitchFamily="2" charset="-122"/>
              </a:rPr>
              <a:t>, </a:t>
            </a:r>
            <a:r>
              <a:rPr lang="zh-CN" altLang="en-US" sz="2800" b="0" dirty="0">
                <a:solidFill>
                  <a:srgbClr val="000000"/>
                </a:solidFill>
                <a:latin typeface="Times New Roman" pitchFamily="18" charset="0"/>
                <a:ea typeface="华文新魏" pitchFamily="2" charset="-122"/>
              </a:rPr>
              <a:t>代数余子式</a:t>
            </a:r>
            <a:r>
              <a:rPr lang="en-US" altLang="zh-CN" sz="2800" b="0" dirty="0">
                <a:solidFill>
                  <a:srgbClr val="000000"/>
                </a:solidFill>
                <a:latin typeface="Times New Roman" pitchFamily="18" charset="0"/>
                <a:ea typeface="华文新魏" pitchFamily="2" charset="-122"/>
              </a:rPr>
              <a:t>, </a:t>
            </a:r>
            <a:r>
              <a:rPr lang="zh-CN" altLang="en-US" sz="2800" b="0" dirty="0">
                <a:solidFill>
                  <a:srgbClr val="000000"/>
                </a:solidFill>
                <a:latin typeface="Times New Roman" pitchFamily="18" charset="0"/>
                <a:ea typeface="华文新魏" pitchFamily="2" charset="-122"/>
              </a:rPr>
              <a:t>转置行列式</a:t>
            </a:r>
            <a:endParaRPr lang="en-US" altLang="zh-CN" sz="2800" b="0" dirty="0">
              <a:solidFill>
                <a:srgbClr val="000000"/>
              </a:solidFill>
              <a:latin typeface="Times New Roman" pitchFamily="18" charset="0"/>
              <a:ea typeface="华文新魏" pitchFamily="2" charset="-122"/>
            </a:endParaRPr>
          </a:p>
          <a:p>
            <a:pPr eaLnBrk="1" hangingPunct="1">
              <a:lnSpc>
                <a:spcPct val="130000"/>
              </a:lnSpc>
              <a:spcBef>
                <a:spcPct val="0"/>
              </a:spcBef>
              <a:buClrTx/>
              <a:buSzTx/>
              <a:buFontTx/>
              <a:buNone/>
              <a:defRPr/>
            </a:pPr>
            <a:r>
              <a:rPr lang="en-US" altLang="zh-CN" sz="2800" b="0" dirty="0">
                <a:solidFill>
                  <a:srgbClr val="000000"/>
                </a:solidFill>
                <a:latin typeface="Times New Roman" pitchFamily="18" charset="0"/>
                <a:ea typeface="华文新魏" pitchFamily="2" charset="-122"/>
              </a:rPr>
              <a:t>        2. </a:t>
            </a:r>
            <a:r>
              <a:rPr lang="zh-CN" altLang="en-US" sz="2800" b="0" dirty="0">
                <a:solidFill>
                  <a:srgbClr val="000000"/>
                </a:solidFill>
                <a:latin typeface="Times New Roman" pitchFamily="18" charset="0"/>
                <a:ea typeface="华文新魏" pitchFamily="2" charset="-122"/>
              </a:rPr>
              <a:t>下</a:t>
            </a:r>
            <a:r>
              <a:rPr lang="en-US" altLang="zh-CN" sz="2800" b="0" dirty="0">
                <a:solidFill>
                  <a:srgbClr val="000000"/>
                </a:solidFill>
                <a:latin typeface="Times New Roman" pitchFamily="18" charset="0"/>
                <a:ea typeface="华文新魏" pitchFamily="2" charset="-122"/>
              </a:rPr>
              <a:t>(</a:t>
            </a:r>
            <a:r>
              <a:rPr lang="zh-CN" altLang="en-US" sz="2800" b="0" dirty="0">
                <a:solidFill>
                  <a:srgbClr val="000000"/>
                </a:solidFill>
                <a:latin typeface="Times New Roman" pitchFamily="18" charset="0"/>
                <a:ea typeface="华文新魏" pitchFamily="2" charset="-122"/>
              </a:rPr>
              <a:t>上</a:t>
            </a:r>
            <a:r>
              <a:rPr lang="en-US" altLang="zh-CN" sz="2800" b="0" dirty="0">
                <a:solidFill>
                  <a:srgbClr val="000000"/>
                </a:solidFill>
                <a:latin typeface="Times New Roman" pitchFamily="18" charset="0"/>
                <a:ea typeface="华文新魏" pitchFamily="2" charset="-122"/>
              </a:rPr>
              <a:t>)</a:t>
            </a:r>
            <a:r>
              <a:rPr lang="zh-CN" altLang="en-US" sz="2800" b="0" dirty="0">
                <a:solidFill>
                  <a:srgbClr val="000000"/>
                </a:solidFill>
                <a:latin typeface="Times New Roman" pitchFamily="18" charset="0"/>
                <a:ea typeface="华文新魏" pitchFamily="2" charset="-122"/>
              </a:rPr>
              <a:t>三角行列式</a:t>
            </a:r>
            <a:r>
              <a:rPr lang="en-US" altLang="zh-CN" sz="2800" b="0" dirty="0">
                <a:solidFill>
                  <a:srgbClr val="000000"/>
                </a:solidFill>
                <a:latin typeface="Times New Roman" pitchFamily="18" charset="0"/>
                <a:ea typeface="华文新魏" pitchFamily="2" charset="-122"/>
              </a:rPr>
              <a:t>, </a:t>
            </a:r>
            <a:r>
              <a:rPr lang="zh-CN" altLang="en-US" sz="2800" b="0" dirty="0">
                <a:solidFill>
                  <a:srgbClr val="000000"/>
                </a:solidFill>
                <a:latin typeface="Times New Roman" pitchFamily="18" charset="0"/>
                <a:ea typeface="华文新魏" pitchFamily="2" charset="-122"/>
              </a:rPr>
              <a:t>斜下</a:t>
            </a:r>
            <a:r>
              <a:rPr lang="en-US" altLang="zh-CN" sz="2800" b="0" dirty="0">
                <a:solidFill>
                  <a:srgbClr val="000000"/>
                </a:solidFill>
                <a:latin typeface="Times New Roman" pitchFamily="18" charset="0"/>
                <a:ea typeface="华文新魏" pitchFamily="2" charset="-122"/>
              </a:rPr>
              <a:t>(</a:t>
            </a:r>
            <a:r>
              <a:rPr lang="zh-CN" altLang="en-US" sz="2800" b="0" dirty="0">
                <a:solidFill>
                  <a:srgbClr val="000000"/>
                </a:solidFill>
                <a:latin typeface="Times New Roman" pitchFamily="18" charset="0"/>
                <a:ea typeface="华文新魏" pitchFamily="2" charset="-122"/>
              </a:rPr>
              <a:t>上</a:t>
            </a:r>
            <a:r>
              <a:rPr lang="en-US" altLang="zh-CN" sz="2800" b="0" dirty="0">
                <a:solidFill>
                  <a:srgbClr val="000000"/>
                </a:solidFill>
                <a:latin typeface="Times New Roman" pitchFamily="18" charset="0"/>
                <a:ea typeface="华文新魏" pitchFamily="2" charset="-122"/>
              </a:rPr>
              <a:t>)</a:t>
            </a:r>
            <a:r>
              <a:rPr lang="zh-CN" altLang="en-US" sz="2800" b="0" dirty="0">
                <a:solidFill>
                  <a:srgbClr val="000000"/>
                </a:solidFill>
                <a:latin typeface="Times New Roman" pitchFamily="18" charset="0"/>
                <a:ea typeface="华文新魏" pitchFamily="2" charset="-122"/>
              </a:rPr>
              <a:t>三角行列式</a:t>
            </a:r>
            <a:r>
              <a:rPr lang="en-US" altLang="zh-CN" sz="2800" b="0" dirty="0">
                <a:solidFill>
                  <a:srgbClr val="000000"/>
                </a:solidFill>
                <a:latin typeface="Times New Roman" pitchFamily="18" charset="0"/>
                <a:ea typeface="华文新魏" pitchFamily="2" charset="-122"/>
              </a:rPr>
              <a:t>,</a:t>
            </a:r>
          </a:p>
          <a:p>
            <a:pPr eaLnBrk="1" hangingPunct="1">
              <a:lnSpc>
                <a:spcPct val="130000"/>
              </a:lnSpc>
              <a:spcBef>
                <a:spcPct val="0"/>
              </a:spcBef>
              <a:buClrTx/>
              <a:buSzTx/>
              <a:buFontTx/>
              <a:buNone/>
              <a:defRPr/>
            </a:pPr>
            <a:r>
              <a:rPr lang="zh-CN" altLang="en-US" sz="2800" b="0" dirty="0">
                <a:solidFill>
                  <a:srgbClr val="000000"/>
                </a:solidFill>
                <a:latin typeface="Times New Roman" pitchFamily="18" charset="0"/>
                <a:ea typeface="华文新魏" pitchFamily="2" charset="-122"/>
              </a:rPr>
              <a:t>范德蒙行列式</a:t>
            </a:r>
            <a:endParaRPr lang="en-US" altLang="zh-CN" sz="2800" b="0" dirty="0">
              <a:solidFill>
                <a:srgbClr val="000000"/>
              </a:solidFill>
              <a:latin typeface="Times New Roman" pitchFamily="18" charset="0"/>
              <a:ea typeface="华文新魏" pitchFamily="2" charset="-122"/>
            </a:endParaRPr>
          </a:p>
          <a:p>
            <a:pPr eaLnBrk="1" hangingPunct="1">
              <a:lnSpc>
                <a:spcPct val="130000"/>
              </a:lnSpc>
              <a:spcBef>
                <a:spcPct val="0"/>
              </a:spcBef>
              <a:buClrTx/>
              <a:buSzTx/>
              <a:buFontTx/>
              <a:buNone/>
              <a:defRPr/>
            </a:pPr>
            <a:r>
              <a:rPr lang="en-US" altLang="zh-CN" sz="2800" b="0" dirty="0">
                <a:solidFill>
                  <a:srgbClr val="000000"/>
                </a:solidFill>
                <a:latin typeface="Times New Roman" pitchFamily="18" charset="0"/>
                <a:ea typeface="华文新魏" pitchFamily="2" charset="-122"/>
              </a:rPr>
              <a:t>        3. </a:t>
            </a:r>
            <a:r>
              <a:rPr lang="zh-CN" altLang="en-US" sz="2800" b="0" dirty="0">
                <a:solidFill>
                  <a:srgbClr val="000000"/>
                </a:solidFill>
                <a:latin typeface="Times New Roman" pitchFamily="18" charset="0"/>
                <a:ea typeface="华文新魏" pitchFamily="2" charset="-122"/>
              </a:rPr>
              <a:t>伴随矩阵</a:t>
            </a:r>
            <a:endParaRPr lang="en-US" altLang="zh-CN" sz="2800" b="0" dirty="0">
              <a:solidFill>
                <a:srgbClr val="000000"/>
              </a:solidFill>
              <a:latin typeface="Times New Roman" pitchFamily="18" charset="0"/>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10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10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10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10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1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idx="4294967295"/>
          </p:nvPr>
        </p:nvSpPr>
        <p:spPr>
          <a:xfrm>
            <a:off x="2828925" y="185738"/>
            <a:ext cx="4275138" cy="708025"/>
          </a:xfrm>
          <a:noFill/>
        </p:spPr>
        <p:txBody>
          <a:bodyPr wrap="none">
            <a:spAutoFit/>
          </a:bodyPr>
          <a:lstStyle/>
          <a:p>
            <a:pPr eaLnBrk="1" hangingPunct="1"/>
            <a:r>
              <a:rPr lang="zh-CN" altLang="en-US" sz="4000" b="1" dirty="0">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第三章 内 容 回 顾</a:t>
            </a:r>
          </a:p>
        </p:txBody>
      </p:sp>
      <p:sp>
        <p:nvSpPr>
          <p:cNvPr id="5" name="Text Box 3"/>
          <p:cNvSpPr txBox="1">
            <a:spLocks noChangeArrowheads="1"/>
          </p:cNvSpPr>
          <p:nvPr/>
        </p:nvSpPr>
        <p:spPr bwMode="auto">
          <a:xfrm>
            <a:off x="1016000" y="981075"/>
            <a:ext cx="536236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charset="0"/>
                <a:ea typeface="宋体"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charset="0"/>
                <a:ea typeface="宋体"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charset="0"/>
                <a:ea typeface="宋体"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charset="0"/>
                <a:ea typeface="宋体"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charset="0"/>
                <a:ea typeface="宋体"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charset="0"/>
                <a:ea typeface="宋体"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charset="0"/>
                <a:ea typeface="宋体"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charset="0"/>
                <a:ea typeface="宋体"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charset="0"/>
                <a:ea typeface="宋体" pitchFamily="2" charset="-122"/>
              </a:defRPr>
            </a:lvl9pPr>
          </a:lstStyle>
          <a:p>
            <a:pPr eaLnBrk="1" hangingPunct="1">
              <a:lnSpc>
                <a:spcPts val="4000"/>
              </a:lnSpc>
              <a:spcBef>
                <a:spcPct val="0"/>
              </a:spcBef>
              <a:buClrTx/>
              <a:buSzTx/>
              <a:buFontTx/>
              <a:buNone/>
              <a:defRPr/>
            </a:pPr>
            <a:r>
              <a:rPr kumimoji="0" lang="zh-CN" altLang="en-US" b="0" kern="0" dirty="0">
                <a:solidFill>
                  <a:srgbClr val="000000"/>
                </a:solidFill>
                <a:latin typeface="黑体" panose="02010609060101010101" pitchFamily="49" charset="-122"/>
                <a:ea typeface="黑体" panose="02010609060101010101" pitchFamily="49" charset="-122"/>
                <a:cs typeface="Times New Roman" pitchFamily="18" charset="0"/>
              </a:rPr>
              <a:t>二、基本结论</a:t>
            </a:r>
            <a:r>
              <a:rPr kumimoji="0" lang="en-US" altLang="zh-CN" b="0" kern="0" dirty="0">
                <a:solidFill>
                  <a:srgbClr val="000000"/>
                </a:solidFill>
                <a:latin typeface="Times New Roman"/>
                <a:ea typeface="华文隶书" pitchFamily="2" charset="-122"/>
                <a:cs typeface="Times New Roman" pitchFamily="18" charset="0"/>
              </a:rPr>
              <a:t> </a:t>
            </a:r>
            <a:endParaRPr kumimoji="0" lang="en-US" altLang="zh-CN" b="0" kern="0" dirty="0">
              <a:solidFill>
                <a:srgbClr val="000000"/>
              </a:solidFill>
              <a:latin typeface="华文隶书" pitchFamily="2" charset="-122"/>
              <a:ea typeface="华文隶书" pitchFamily="2" charset="-122"/>
              <a:cs typeface="Times New Roman" pitchFamily="18" charset="0"/>
            </a:endParaRPr>
          </a:p>
          <a:p>
            <a:pPr eaLnBrk="1" hangingPunct="1">
              <a:lnSpc>
                <a:spcPts val="4000"/>
              </a:lnSpc>
              <a:spcBef>
                <a:spcPct val="0"/>
              </a:spcBef>
              <a:buClrTx/>
              <a:buSzTx/>
              <a:buFontTx/>
              <a:buNone/>
              <a:defRPr/>
            </a:pPr>
            <a:r>
              <a:rPr lang="zh-CN" altLang="en-US" sz="2800" b="0" dirty="0">
                <a:solidFill>
                  <a:srgbClr val="000000"/>
                </a:solidFill>
                <a:latin typeface="Times New Roman" pitchFamily="18" charset="0"/>
                <a:ea typeface="华文新魏" pitchFamily="2" charset="-122"/>
              </a:rPr>
              <a:t>        </a:t>
            </a:r>
            <a:r>
              <a:rPr lang="en-US" altLang="zh-CN" sz="2800" b="0" dirty="0">
                <a:solidFill>
                  <a:srgbClr val="000000"/>
                </a:solidFill>
                <a:latin typeface="Times New Roman" pitchFamily="18" charset="0"/>
                <a:ea typeface="华文新魏" pitchFamily="2" charset="-122"/>
              </a:rPr>
              <a:t>1. </a:t>
            </a:r>
            <a:r>
              <a:rPr lang="zh-CN" altLang="en-US" sz="2800" b="0" dirty="0">
                <a:solidFill>
                  <a:srgbClr val="000000"/>
                </a:solidFill>
                <a:latin typeface="Times New Roman" pitchFamily="18" charset="0"/>
                <a:ea typeface="华文新魏" pitchFamily="2" charset="-122"/>
              </a:rPr>
              <a:t>行列式的性质</a:t>
            </a:r>
            <a:endParaRPr lang="en-US" altLang="zh-CN" sz="2800" b="0" dirty="0">
              <a:solidFill>
                <a:srgbClr val="000000"/>
              </a:solidFill>
              <a:latin typeface="Times New Roman" pitchFamily="18" charset="0"/>
              <a:ea typeface="华文新魏" pitchFamily="2" charset="-122"/>
            </a:endParaRPr>
          </a:p>
          <a:p>
            <a:pPr eaLnBrk="1" hangingPunct="1">
              <a:lnSpc>
                <a:spcPts val="4000"/>
              </a:lnSpc>
              <a:spcBef>
                <a:spcPct val="0"/>
              </a:spcBef>
              <a:buClrTx/>
              <a:buSzTx/>
              <a:buFontTx/>
              <a:buNone/>
              <a:defRPr/>
            </a:pPr>
            <a:r>
              <a:rPr lang="en-US" altLang="zh-CN" sz="2800" b="0" dirty="0">
                <a:solidFill>
                  <a:srgbClr val="000000"/>
                </a:solidFill>
                <a:latin typeface="Times New Roman" pitchFamily="18" charset="0"/>
                <a:ea typeface="华文新魏" pitchFamily="2" charset="-122"/>
              </a:rPr>
              <a:t>        </a:t>
            </a:r>
            <a:r>
              <a:rPr lang="en-US" altLang="zh-CN" sz="2800" b="0" dirty="0" smtClean="0">
                <a:solidFill>
                  <a:srgbClr val="000000"/>
                </a:solidFill>
                <a:latin typeface="Times New Roman" pitchFamily="18" charset="0"/>
                <a:ea typeface="华文新魏" pitchFamily="2" charset="-122"/>
              </a:rPr>
              <a:t>(1) </a:t>
            </a:r>
            <a:r>
              <a:rPr lang="zh-CN" altLang="en-US" sz="2800" b="0" dirty="0" smtClean="0">
                <a:solidFill>
                  <a:srgbClr val="000000"/>
                </a:solidFill>
                <a:latin typeface="Times New Roman" pitchFamily="18" charset="0"/>
                <a:ea typeface="华文新魏" pitchFamily="2" charset="-122"/>
              </a:rPr>
              <a:t>矩阵初等变换及其行列式</a:t>
            </a:r>
            <a:endParaRPr lang="en-US" altLang="zh-CN" sz="2800" b="0" dirty="0">
              <a:solidFill>
                <a:srgbClr val="000000"/>
              </a:solidFill>
              <a:latin typeface="Times New Roman" pitchFamily="18" charset="0"/>
              <a:ea typeface="华文新魏" pitchFamily="2" charset="-122"/>
            </a:endParaRPr>
          </a:p>
        </p:txBody>
      </p:sp>
      <p:graphicFrame>
        <p:nvGraphicFramePr>
          <p:cNvPr id="346197" name="Object 85"/>
          <p:cNvGraphicFramePr>
            <a:graphicFrameLocks noChangeAspect="1"/>
          </p:cNvGraphicFramePr>
          <p:nvPr/>
        </p:nvGraphicFramePr>
        <p:xfrm>
          <a:off x="3275820" y="2764410"/>
          <a:ext cx="2806700" cy="736600"/>
        </p:xfrm>
        <a:graphic>
          <a:graphicData uri="http://schemas.openxmlformats.org/presentationml/2006/ole">
            <mc:AlternateContent xmlns:mc="http://schemas.openxmlformats.org/markup-compatibility/2006">
              <mc:Choice xmlns:v="urn:schemas-microsoft-com:vml" Requires="v">
                <p:oleObj spid="_x0000_s346296" name="Equation" r:id="rId4" imgW="1320227" imgH="342751" progId="Equation.DSMT4">
                  <p:embed/>
                </p:oleObj>
              </mc:Choice>
              <mc:Fallback>
                <p:oleObj name="Equation" r:id="rId4" imgW="1320227" imgH="342751" progId="Equation.DSMT4">
                  <p:embed/>
                  <p:pic>
                    <p:nvPicPr>
                      <p:cNvPr id="0" name="Picture 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5820" y="2764410"/>
                        <a:ext cx="2806700" cy="7366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46198" name="Object 86"/>
          <p:cNvGraphicFramePr>
            <a:graphicFrameLocks noChangeAspect="1"/>
          </p:cNvGraphicFramePr>
          <p:nvPr/>
        </p:nvGraphicFramePr>
        <p:xfrm>
          <a:off x="3275820" y="3573020"/>
          <a:ext cx="2565400" cy="927100"/>
        </p:xfrm>
        <a:graphic>
          <a:graphicData uri="http://schemas.openxmlformats.org/presentationml/2006/ole">
            <mc:AlternateContent xmlns:mc="http://schemas.openxmlformats.org/markup-compatibility/2006">
              <mc:Choice xmlns:v="urn:schemas-microsoft-com:vml" Requires="v">
                <p:oleObj spid="_x0000_s346297" name="Equation" r:id="rId6" imgW="1206500" imgH="431800" progId="Equation.DSMT4">
                  <p:embed/>
                </p:oleObj>
              </mc:Choice>
              <mc:Fallback>
                <p:oleObj name="Equation" r:id="rId6" imgW="1206500" imgH="431800" progId="Equation.DSMT4">
                  <p:embed/>
                  <p:pic>
                    <p:nvPicPr>
                      <p:cNvPr id="0" name="Picture 8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5820" y="3573020"/>
                        <a:ext cx="2565400" cy="9271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46199" name="Object 87"/>
          <p:cNvGraphicFramePr>
            <a:graphicFrameLocks noChangeAspect="1"/>
          </p:cNvGraphicFramePr>
          <p:nvPr/>
        </p:nvGraphicFramePr>
        <p:xfrm>
          <a:off x="3275820" y="4581160"/>
          <a:ext cx="2590800" cy="736600"/>
        </p:xfrm>
        <a:graphic>
          <a:graphicData uri="http://schemas.openxmlformats.org/presentationml/2006/ole">
            <mc:AlternateContent xmlns:mc="http://schemas.openxmlformats.org/markup-compatibility/2006">
              <mc:Choice xmlns:v="urn:schemas-microsoft-com:vml" Requires="v">
                <p:oleObj spid="_x0000_s346298" name="Equation" r:id="rId8" imgW="1218671" imgH="342751" progId="Equation.DSMT4">
                  <p:embed/>
                </p:oleObj>
              </mc:Choice>
              <mc:Fallback>
                <p:oleObj name="Equation" r:id="rId8" imgW="1218671" imgH="342751" progId="Equation.DSMT4">
                  <p:embed/>
                  <p:pic>
                    <p:nvPicPr>
                      <p:cNvPr id="0" name="Picture 8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5820" y="4581160"/>
                        <a:ext cx="2590800" cy="7366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10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10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1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46197"/>
                                        </p:tgtEl>
                                        <p:attrNameLst>
                                          <p:attrName>style.visibility</p:attrName>
                                        </p:attrNameLst>
                                      </p:cBhvr>
                                      <p:to>
                                        <p:strVal val="visible"/>
                                      </p:to>
                                    </p:set>
                                    <p:animEffect transition="in" filter="wipe(left)">
                                      <p:cBhvr>
                                        <p:cTn id="22" dur="500"/>
                                        <p:tgtEl>
                                          <p:spTgt spid="34619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46198"/>
                                        </p:tgtEl>
                                        <p:attrNameLst>
                                          <p:attrName>style.visibility</p:attrName>
                                        </p:attrNameLst>
                                      </p:cBhvr>
                                      <p:to>
                                        <p:strVal val="visible"/>
                                      </p:to>
                                    </p:set>
                                    <p:animEffect transition="in" filter="wipe(left)">
                                      <p:cBhvr>
                                        <p:cTn id="27" dur="500"/>
                                        <p:tgtEl>
                                          <p:spTgt spid="34619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46199"/>
                                        </p:tgtEl>
                                        <p:attrNameLst>
                                          <p:attrName>style.visibility</p:attrName>
                                        </p:attrNameLst>
                                      </p:cBhvr>
                                      <p:to>
                                        <p:strVal val="visible"/>
                                      </p:to>
                                    </p:set>
                                    <p:animEffect transition="in" filter="wipe(left)">
                                      <p:cBhvr>
                                        <p:cTn id="32" dur="500"/>
                                        <p:tgtEl>
                                          <p:spTgt spid="346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Text Box 3"/>
          <p:cNvSpPr txBox="1">
            <a:spLocks noChangeArrowheads="1"/>
          </p:cNvSpPr>
          <p:nvPr/>
        </p:nvSpPr>
        <p:spPr bwMode="auto">
          <a:xfrm>
            <a:off x="971550" y="1125538"/>
            <a:ext cx="3926075" cy="60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en-US" altLang="zh-CN" sz="2800" b="0" dirty="0" smtClean="0">
                <a:solidFill>
                  <a:srgbClr val="000000"/>
                </a:solidFill>
                <a:latin typeface="Times New Roman" panose="02020603050405020304" pitchFamily="18" charset="0"/>
                <a:ea typeface="黑体" panose="02010609060101010101" pitchFamily="49" charset="-122"/>
              </a:rPr>
              <a:t>        (2) </a:t>
            </a:r>
            <a:r>
              <a:rPr lang="zh-CN" altLang="en-US" sz="2800" b="0" dirty="0" smtClean="0">
                <a:solidFill>
                  <a:srgbClr val="000000"/>
                </a:solidFill>
                <a:latin typeface="Times New Roman" panose="02020603050405020304" pitchFamily="18" charset="0"/>
                <a:ea typeface="华文新魏" panose="02010800040101010101" pitchFamily="2" charset="-122"/>
              </a:rPr>
              <a:t>值</a:t>
            </a:r>
            <a:r>
              <a:rPr lang="zh-CN" altLang="en-US" sz="2800" b="0" dirty="0">
                <a:solidFill>
                  <a:srgbClr val="000000"/>
                </a:solidFill>
                <a:latin typeface="Times New Roman" panose="02020603050405020304" pitchFamily="18" charset="0"/>
                <a:ea typeface="华文新魏" panose="02010800040101010101" pitchFamily="2" charset="-122"/>
              </a:rPr>
              <a:t>为零的行列式</a:t>
            </a:r>
            <a:endParaRPr lang="en-US" altLang="zh-CN" sz="2800" b="0" dirty="0">
              <a:solidFill>
                <a:srgbClr val="000000"/>
              </a:solidFill>
              <a:latin typeface="Times New Roman" panose="02020603050405020304" pitchFamily="18" charset="0"/>
              <a:ea typeface="华文新魏" panose="02010800040101010101" pitchFamily="2" charset="-122"/>
            </a:endParaRPr>
          </a:p>
        </p:txBody>
      </p:sp>
      <p:sp>
        <p:nvSpPr>
          <p:cNvPr id="9" name="Text Box 3"/>
          <p:cNvSpPr txBox="1">
            <a:spLocks noChangeArrowheads="1"/>
          </p:cNvSpPr>
          <p:nvPr/>
        </p:nvSpPr>
        <p:spPr bwMode="auto">
          <a:xfrm>
            <a:off x="971550" y="1772770"/>
            <a:ext cx="6837363"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rPr>
              <a:t>        </a:t>
            </a:r>
            <a:r>
              <a:rPr lang="zh-CN" altLang="en-US" sz="2800" b="0" dirty="0">
                <a:solidFill>
                  <a:srgbClr val="000000"/>
                </a:solidFill>
                <a:latin typeface="Times New Roman" panose="02020603050405020304" pitchFamily="18" charset="0"/>
                <a:ea typeface="黑体" panose="02010609060101010101" pitchFamily="49" charset="-122"/>
              </a:rPr>
              <a:t>推论</a:t>
            </a:r>
            <a:r>
              <a:rPr lang="en-US" altLang="zh-CN" sz="2800" b="0" dirty="0">
                <a:solidFill>
                  <a:srgbClr val="000000"/>
                </a:solidFill>
                <a:latin typeface="Times New Roman" panose="02020603050405020304" pitchFamily="18" charset="0"/>
                <a:ea typeface="黑体" panose="02010609060101010101" pitchFamily="49" charset="-122"/>
              </a:rPr>
              <a:t>3.2.1 </a:t>
            </a:r>
            <a:r>
              <a:rPr lang="zh-CN" altLang="en-US" sz="2800" b="0" dirty="0">
                <a:solidFill>
                  <a:srgbClr val="000000"/>
                </a:solidFill>
                <a:latin typeface="Times New Roman" panose="02020603050405020304" pitchFamily="18" charset="0"/>
                <a:ea typeface="华文新魏" panose="02010800040101010101" pitchFamily="2" charset="-122"/>
              </a:rPr>
              <a:t>若行列式</a:t>
            </a:r>
            <a:r>
              <a:rPr lang="en-US" altLang="zh-CN" sz="2800" b="0" i="1" dirty="0" err="1">
                <a:solidFill>
                  <a:srgbClr val="000000"/>
                </a:solidFill>
                <a:latin typeface="Times New Roman" panose="02020603050405020304" pitchFamily="18" charset="0"/>
                <a:ea typeface="华文新魏" panose="02010800040101010101" pitchFamily="2" charset="-122"/>
              </a:rPr>
              <a:t>D</a:t>
            </a:r>
            <a:r>
              <a:rPr lang="en-US" altLang="zh-CN" sz="2800" b="0" i="1" baseline="-25000" dirty="0" err="1">
                <a:solidFill>
                  <a:srgbClr val="000000"/>
                </a:solidFill>
                <a:latin typeface="Times New Roman" panose="02020603050405020304" pitchFamily="18" charset="0"/>
                <a:ea typeface="华文新魏" panose="02010800040101010101" pitchFamily="2" charset="-122"/>
              </a:rPr>
              <a:t>n</a:t>
            </a:r>
            <a:r>
              <a:rPr lang="en-US" altLang="zh-CN" sz="2800" b="0" dirty="0">
                <a:solidFill>
                  <a:srgbClr val="000000"/>
                </a:solidFill>
                <a:latin typeface="Times New Roman" panose="02020603050405020304" pitchFamily="18" charset="0"/>
                <a:ea typeface="华文新魏" panose="02010800040101010101" pitchFamily="2" charset="-122"/>
              </a:rPr>
              <a:t>(</a:t>
            </a:r>
            <a:r>
              <a:rPr lang="en-US" altLang="zh-CN" sz="2800" b="0" i="1" dirty="0">
                <a:solidFill>
                  <a:srgbClr val="000000"/>
                </a:solidFill>
                <a:latin typeface="Times New Roman" panose="02020603050405020304" pitchFamily="18" charset="0"/>
                <a:ea typeface="华文新魏" panose="02010800040101010101" pitchFamily="2" charset="-122"/>
              </a:rPr>
              <a:t>n</a:t>
            </a:r>
            <a:r>
              <a:rPr lang="en-US" altLang="zh-CN" sz="1000" b="0" i="1" dirty="0">
                <a:solidFill>
                  <a:srgbClr val="000000"/>
                </a:solidFill>
                <a:latin typeface="Times New Roman" panose="02020603050405020304" pitchFamily="18" charset="0"/>
                <a:ea typeface="华文新魏" panose="02010800040101010101" pitchFamily="2" charset="-12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rgbClr val="000000"/>
                </a:solidFill>
                <a:latin typeface="Times New Roman" panose="02020603050405020304" pitchFamily="18" charset="0"/>
                <a:ea typeface="华文新魏" panose="02010800040101010101" pitchFamily="2" charset="-122"/>
              </a:rPr>
              <a:t>2)</a:t>
            </a:r>
            <a:r>
              <a:rPr lang="zh-CN" altLang="en-US" sz="2800" b="0" dirty="0">
                <a:solidFill>
                  <a:srgbClr val="000000"/>
                </a:solidFill>
                <a:latin typeface="Times New Roman" panose="02020603050405020304" pitchFamily="18" charset="0"/>
                <a:ea typeface="华文新魏" panose="02010800040101010101" pitchFamily="2" charset="-122"/>
              </a:rPr>
              <a:t>有两行元素</a:t>
            </a:r>
          </a:p>
          <a:p>
            <a:pPr eaLnBrk="1" hangingPunct="1">
              <a:lnSpc>
                <a:spcPct val="13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rPr>
              <a:t>完全相同</a:t>
            </a:r>
            <a:r>
              <a:rPr lang="en-US" altLang="zh-CN" sz="2800" b="0" dirty="0">
                <a:solidFill>
                  <a:srgbClr val="000000"/>
                </a:solidFill>
                <a:latin typeface="Times New Roman" panose="02020603050405020304" pitchFamily="18" charset="0"/>
                <a:ea typeface="华文新魏" panose="02010800040101010101" pitchFamily="2" charset="-122"/>
              </a:rPr>
              <a:t>, </a:t>
            </a:r>
            <a:r>
              <a:rPr lang="zh-CN" altLang="en-US" sz="2800" b="0" dirty="0">
                <a:solidFill>
                  <a:srgbClr val="000000"/>
                </a:solidFill>
                <a:latin typeface="Times New Roman" panose="02020603050405020304" pitchFamily="18" charset="0"/>
                <a:ea typeface="华文新魏" panose="02010800040101010101" pitchFamily="2" charset="-122"/>
              </a:rPr>
              <a:t>则此行列式的值等于零</a:t>
            </a:r>
            <a:r>
              <a:rPr lang="en-US" altLang="zh-CN" sz="2800" b="0" dirty="0">
                <a:solidFill>
                  <a:srgbClr val="000000"/>
                </a:solidFill>
                <a:latin typeface="Times New Roman" panose="02020603050405020304" pitchFamily="18" charset="0"/>
                <a:ea typeface="华文新魏" panose="02010800040101010101" pitchFamily="2" charset="-122"/>
              </a:rPr>
              <a:t>.</a:t>
            </a:r>
          </a:p>
        </p:txBody>
      </p:sp>
      <p:sp>
        <p:nvSpPr>
          <p:cNvPr id="10" name="Text Box 3"/>
          <p:cNvSpPr txBox="1">
            <a:spLocks noChangeArrowheads="1"/>
          </p:cNvSpPr>
          <p:nvPr/>
        </p:nvSpPr>
        <p:spPr bwMode="auto">
          <a:xfrm>
            <a:off x="971550" y="3038007"/>
            <a:ext cx="7548563"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黑体" panose="02010609060101010101" pitchFamily="49" charset="-122"/>
              </a:rPr>
              <a:t>推论</a:t>
            </a:r>
            <a:r>
              <a:rPr lang="en-US" altLang="zh-CN" sz="2800" b="0">
                <a:solidFill>
                  <a:srgbClr val="000000"/>
                </a:solidFill>
                <a:latin typeface="Times New Roman" panose="02020603050405020304" pitchFamily="18" charset="0"/>
                <a:ea typeface="黑体" panose="02010609060101010101" pitchFamily="49" charset="-122"/>
              </a:rPr>
              <a:t>3.2.3 </a:t>
            </a:r>
            <a:r>
              <a:rPr lang="zh-CN" altLang="en-US" sz="2800" b="0">
                <a:solidFill>
                  <a:srgbClr val="000000"/>
                </a:solidFill>
                <a:latin typeface="Times New Roman" panose="02020603050405020304" pitchFamily="18" charset="0"/>
                <a:ea typeface="华文新魏" panose="02010800040101010101" pitchFamily="2" charset="-122"/>
              </a:rPr>
              <a:t>若行列式</a:t>
            </a:r>
            <a:r>
              <a:rPr lang="en-US" altLang="zh-CN" sz="2800" b="0" i="1">
                <a:solidFill>
                  <a:srgbClr val="000000"/>
                </a:solidFill>
                <a:latin typeface="Times New Roman" panose="02020603050405020304" pitchFamily="18" charset="0"/>
                <a:ea typeface="华文新魏" panose="02010800040101010101" pitchFamily="2" charset="-122"/>
              </a:rPr>
              <a:t>D</a:t>
            </a:r>
            <a:r>
              <a:rPr lang="en-US" altLang="zh-CN" sz="2800" b="0" i="1" baseline="-25000">
                <a:solidFill>
                  <a:srgbClr val="000000"/>
                </a:solidFill>
                <a:latin typeface="Times New Roman" panose="02020603050405020304" pitchFamily="18" charset="0"/>
                <a:ea typeface="华文新魏" panose="02010800040101010101" pitchFamily="2" charset="-122"/>
              </a:rPr>
              <a:t>n</a:t>
            </a:r>
            <a:r>
              <a:rPr lang="zh-CN" altLang="en-US" sz="2800" b="0">
                <a:solidFill>
                  <a:srgbClr val="000000"/>
                </a:solidFill>
                <a:latin typeface="Times New Roman" panose="02020603050405020304" pitchFamily="18" charset="0"/>
                <a:ea typeface="华文新魏" panose="02010800040101010101" pitchFamily="2" charset="-122"/>
              </a:rPr>
              <a:t>中某行元素全为零</a:t>
            </a:r>
            <a:r>
              <a:rPr lang="en-US" altLang="zh-CN" sz="2800" b="0">
                <a:solidFill>
                  <a:srgbClr val="000000"/>
                </a:solidFill>
                <a:latin typeface="Times New Roman" panose="02020603050405020304" pitchFamily="18" charset="0"/>
                <a:ea typeface="华文新魏" panose="02010800040101010101" pitchFamily="2" charset="-122"/>
              </a:rPr>
              <a:t>,</a:t>
            </a:r>
          </a:p>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则</a:t>
            </a:r>
            <a:r>
              <a:rPr lang="en-US" altLang="zh-CN" sz="2800" b="0" i="1">
                <a:solidFill>
                  <a:srgbClr val="000000"/>
                </a:solidFill>
                <a:latin typeface="Times New Roman" panose="02020603050405020304" pitchFamily="18" charset="0"/>
                <a:ea typeface="华文新魏" panose="02010800040101010101" pitchFamily="2" charset="-122"/>
              </a:rPr>
              <a:t>D</a:t>
            </a:r>
            <a:r>
              <a:rPr lang="en-US" altLang="zh-CN" sz="2800" b="0" i="1" baseline="-25000">
                <a:solidFill>
                  <a:srgbClr val="000000"/>
                </a:solidFill>
                <a:latin typeface="Times New Roman" panose="02020603050405020304" pitchFamily="18" charset="0"/>
                <a:ea typeface="华文新魏" panose="02010800040101010101" pitchFamily="2" charset="-122"/>
              </a:rPr>
              <a:t>n</a:t>
            </a:r>
            <a:r>
              <a:rPr lang="en-US" altLang="zh-CN" sz="1000" b="0" i="1" baseline="-2500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zh-CN" altLang="en-US" sz="10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0.</a:t>
            </a:r>
          </a:p>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黑体" panose="02010609060101010101" pitchFamily="49" charset="-122"/>
              </a:rPr>
              <a:t>        推论</a:t>
            </a:r>
            <a:r>
              <a:rPr lang="en-US" altLang="zh-CN" sz="2800" b="0">
                <a:solidFill>
                  <a:srgbClr val="000000"/>
                </a:solidFill>
                <a:latin typeface="Times New Roman" panose="02020603050405020304" pitchFamily="18" charset="0"/>
                <a:ea typeface="黑体" panose="02010609060101010101" pitchFamily="49" charset="-122"/>
              </a:rPr>
              <a:t>3.2.4 </a:t>
            </a:r>
            <a:r>
              <a:rPr lang="zh-CN" altLang="en-US" sz="2800" b="0">
                <a:solidFill>
                  <a:srgbClr val="000000"/>
                </a:solidFill>
                <a:latin typeface="Times New Roman" panose="02020603050405020304" pitchFamily="18" charset="0"/>
                <a:ea typeface="华文新魏" panose="02010800040101010101" pitchFamily="2" charset="-122"/>
              </a:rPr>
              <a:t>若行列式</a:t>
            </a:r>
            <a:r>
              <a:rPr lang="en-US" altLang="zh-CN" sz="2800" b="0" i="1">
                <a:solidFill>
                  <a:srgbClr val="000000"/>
                </a:solidFill>
                <a:latin typeface="Times New Roman" panose="02020603050405020304" pitchFamily="18" charset="0"/>
                <a:ea typeface="华文新魏" panose="02010800040101010101" pitchFamily="2" charset="-122"/>
              </a:rPr>
              <a:t>D</a:t>
            </a:r>
            <a:r>
              <a:rPr lang="en-US" altLang="zh-CN" sz="2800" b="0" i="1" baseline="-25000">
                <a:solidFill>
                  <a:srgbClr val="000000"/>
                </a:solidFill>
                <a:latin typeface="Times New Roman" panose="02020603050405020304" pitchFamily="18" charset="0"/>
                <a:ea typeface="华文新魏" panose="02010800040101010101" pitchFamily="2" charset="-122"/>
              </a:rPr>
              <a:t>n</a:t>
            </a:r>
            <a:r>
              <a:rPr lang="en-US" altLang="zh-CN" sz="2800" b="0">
                <a:solidFill>
                  <a:srgbClr val="000000"/>
                </a:solidFill>
                <a:latin typeface="Times New Roman" panose="02020603050405020304" pitchFamily="18" charset="0"/>
                <a:ea typeface="华文新魏" panose="02010800040101010101" pitchFamily="2" charset="-122"/>
              </a:rPr>
              <a:t>(</a:t>
            </a:r>
            <a:r>
              <a:rPr lang="en-US" altLang="zh-CN" sz="2800" b="0" i="1">
                <a:solidFill>
                  <a:srgbClr val="000000"/>
                </a:solidFill>
                <a:latin typeface="Times New Roman" panose="02020603050405020304" pitchFamily="18" charset="0"/>
                <a:ea typeface="华文新魏" panose="02010800040101010101" pitchFamily="2" charset="-122"/>
              </a:rPr>
              <a:t>n</a:t>
            </a:r>
            <a:r>
              <a:rPr lang="en-US" altLang="zh-CN" sz="1000" b="0" i="1">
                <a:solidFill>
                  <a:srgbClr val="000000"/>
                </a:solidFill>
                <a:latin typeface="Times New Roman" panose="02020603050405020304" pitchFamily="18" charset="0"/>
                <a:ea typeface="华文新魏" panose="02010800040101010101" pitchFamily="2" charset="-122"/>
              </a:rPr>
              <a:t> </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rgbClr val="000000"/>
                </a:solidFill>
                <a:latin typeface="Times New Roman" panose="02020603050405020304" pitchFamily="18" charset="0"/>
                <a:ea typeface="华文新魏" panose="02010800040101010101" pitchFamily="2" charset="-122"/>
              </a:rPr>
              <a:t>2)</a:t>
            </a:r>
            <a:r>
              <a:rPr lang="zh-CN" altLang="en-US" sz="2800" b="0">
                <a:solidFill>
                  <a:srgbClr val="000000"/>
                </a:solidFill>
                <a:latin typeface="Times New Roman" panose="02020603050405020304" pitchFamily="18" charset="0"/>
                <a:ea typeface="华文新魏" panose="02010800040101010101" pitchFamily="2" charset="-122"/>
              </a:rPr>
              <a:t>某两行元素成比</a:t>
            </a:r>
          </a:p>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例</a:t>
            </a:r>
            <a:r>
              <a:rPr lang="en-US" altLang="zh-CN"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华文新魏" panose="02010800040101010101" pitchFamily="2" charset="-122"/>
              </a:rPr>
              <a:t>则</a:t>
            </a:r>
            <a:r>
              <a:rPr lang="en-US" altLang="zh-CN" sz="2800" b="0" i="1">
                <a:solidFill>
                  <a:srgbClr val="000000"/>
                </a:solidFill>
                <a:latin typeface="Times New Roman" panose="02020603050405020304" pitchFamily="18" charset="0"/>
                <a:ea typeface="华文新魏" panose="02010800040101010101" pitchFamily="2" charset="-122"/>
              </a:rPr>
              <a:t>D</a:t>
            </a:r>
            <a:r>
              <a:rPr lang="en-US" altLang="zh-CN" sz="2800" b="0" i="1" baseline="-25000">
                <a:solidFill>
                  <a:srgbClr val="000000"/>
                </a:solidFill>
                <a:latin typeface="Times New Roman" panose="02020603050405020304" pitchFamily="18" charset="0"/>
                <a:ea typeface="华文新魏" panose="02010800040101010101" pitchFamily="2" charset="-122"/>
              </a:rPr>
              <a:t>n</a:t>
            </a:r>
            <a:r>
              <a:rPr lang="en-US" altLang="zh-CN" sz="1000" b="0" i="1" baseline="-2500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zh-CN" altLang="en-US" sz="10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rgbClr val="000000"/>
                </a:solidFill>
                <a:latin typeface="Times New Roman" panose="02020603050405020304" pitchFamily="18" charset="0"/>
                <a:ea typeface="华文新魏" panose="02010800040101010101" pitchFamily="2" charset="-122"/>
                <a:sym typeface="Symbol" panose="05050102010706020507" pitchFamily="18" charset="2"/>
              </a:rPr>
              <a:t>0.</a:t>
            </a:r>
          </a:p>
        </p:txBody>
      </p:sp>
      <p:sp>
        <p:nvSpPr>
          <p:cNvPr id="6" name="Rectangle 2"/>
          <p:cNvSpPr txBox="1">
            <a:spLocks noChangeArrowheads="1"/>
          </p:cNvSpPr>
          <p:nvPr/>
        </p:nvSpPr>
        <p:spPr bwMode="auto">
          <a:xfrm>
            <a:off x="2828925" y="185738"/>
            <a:ext cx="42751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4000" b="1" i="0" u="none" strike="noStrike" kern="0" cap="none" spc="0" normalizeH="0" baseline="0" noProof="0" smtClean="0">
                <a:ln>
                  <a:noFill/>
                </a:ln>
                <a:solidFill>
                  <a:srgbClr val="000000"/>
                </a:solidFill>
                <a:effectLst/>
                <a:uLnTx/>
                <a:uFillTx/>
                <a:latin typeface="华文隶书" panose="02010800040101010101" pitchFamily="2" charset="-122"/>
                <a:ea typeface="华文隶书" panose="02010800040101010101" pitchFamily="2" charset="-122"/>
                <a:cs typeface="Times New Roman" panose="02020603050405020304" pitchFamily="18" charset="0"/>
              </a:rPr>
              <a:t>第三章 内 容 回 顾</a:t>
            </a:r>
            <a:endParaRPr kumimoji="0" lang="zh-CN" altLang="en-US" sz="4000" b="1" i="0" u="none" strike="noStrike" kern="0" cap="none" spc="0" normalizeH="0" baseline="0" noProof="0" dirty="0">
              <a:ln>
                <a:noFill/>
              </a:ln>
              <a:solidFill>
                <a:srgbClr val="000000"/>
              </a:solidFill>
              <a:effectLst/>
              <a:uLnTx/>
              <a:uFillTx/>
              <a:latin typeface="华文隶书" panose="02010800040101010101" pitchFamily="2" charset="-122"/>
              <a:ea typeface="华文隶书" panose="020108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left)">
                                      <p:cBhvr>
                                        <p:cTn id="12" dur="1000"/>
                                        <p:tgtEl>
                                          <p:spTgt spid="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wipe(left)">
                                      <p:cBhvr>
                                        <p:cTn id="17" dur="1000"/>
                                        <p:tgtEl>
                                          <p:spTgt spid="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wipe(left)">
                                      <p:cBhvr>
                                        <p:cTn id="22" dur="1000"/>
                                        <p:tgtEl>
                                          <p:spTgt spid="10">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animEffect transition="in" filter="wipe(left)">
                                      <p:cBhvr>
                                        <p:cTn id="27" dur="1000"/>
                                        <p:tgtEl>
                                          <p:spTgt spid="10">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xEl>
                                              <p:pRg st="2" end="2"/>
                                            </p:txEl>
                                          </p:spTgt>
                                        </p:tgtEl>
                                        <p:attrNameLst>
                                          <p:attrName>style.visibility</p:attrName>
                                        </p:attrNameLst>
                                      </p:cBhvr>
                                      <p:to>
                                        <p:strVal val="visible"/>
                                      </p:to>
                                    </p:set>
                                    <p:animEffect transition="in" filter="wipe(left)">
                                      <p:cBhvr>
                                        <p:cTn id="32" dur="1000"/>
                                        <p:tgtEl>
                                          <p:spTgt spid="10">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xEl>
                                              <p:pRg st="3" end="3"/>
                                            </p:txEl>
                                          </p:spTgt>
                                        </p:tgtEl>
                                        <p:attrNameLst>
                                          <p:attrName>style.visibility</p:attrName>
                                        </p:attrNameLst>
                                      </p:cBhvr>
                                      <p:to>
                                        <p:strVal val="visible"/>
                                      </p:to>
                                    </p:set>
                                    <p:animEffect transition="in" filter="wipe(left)">
                                      <p:cBhvr>
                                        <p:cTn id="37" dur="10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idx="4294967295"/>
          </p:nvPr>
        </p:nvSpPr>
        <p:spPr>
          <a:xfrm>
            <a:off x="2828925" y="185738"/>
            <a:ext cx="4275138" cy="708025"/>
          </a:xfrm>
          <a:noFill/>
        </p:spPr>
        <p:txBody>
          <a:bodyPr wrap="none">
            <a:spAutoFit/>
          </a:bodyPr>
          <a:lstStyle/>
          <a:p>
            <a:pPr eaLnBrk="1" hangingPunct="1"/>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第三章 内 容 回 顾</a:t>
            </a:r>
          </a:p>
        </p:txBody>
      </p:sp>
      <p:sp>
        <p:nvSpPr>
          <p:cNvPr id="5" name="Text Box 3"/>
          <p:cNvSpPr txBox="1">
            <a:spLocks noChangeArrowheads="1"/>
          </p:cNvSpPr>
          <p:nvPr/>
        </p:nvSpPr>
        <p:spPr bwMode="auto">
          <a:xfrm>
            <a:off x="1016000" y="1140803"/>
            <a:ext cx="6170279" cy="2144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charset="0"/>
                <a:ea typeface="宋体"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charset="0"/>
                <a:ea typeface="宋体"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charset="0"/>
                <a:ea typeface="宋体"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charset="0"/>
                <a:ea typeface="宋体"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charset="0"/>
                <a:ea typeface="宋体"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charset="0"/>
                <a:ea typeface="宋体"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charset="0"/>
                <a:ea typeface="宋体"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charset="0"/>
                <a:ea typeface="宋体"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charset="0"/>
                <a:ea typeface="宋体" pitchFamily="2" charset="-122"/>
              </a:defRPr>
            </a:lvl9pPr>
          </a:lstStyle>
          <a:p>
            <a:pPr eaLnBrk="1" hangingPunct="1">
              <a:lnSpc>
                <a:spcPts val="4000"/>
              </a:lnSpc>
              <a:spcBef>
                <a:spcPct val="0"/>
              </a:spcBef>
              <a:buClrTx/>
              <a:buSzTx/>
              <a:buFontTx/>
              <a:buNone/>
              <a:defRPr/>
            </a:pPr>
            <a:r>
              <a:rPr lang="en-US" altLang="zh-CN" sz="2800" b="0" dirty="0" smtClean="0">
                <a:solidFill>
                  <a:srgbClr val="000000"/>
                </a:solidFill>
                <a:latin typeface="Times New Roman" pitchFamily="18" charset="0"/>
                <a:ea typeface="华文新魏" pitchFamily="2" charset="-122"/>
              </a:rPr>
              <a:t>        </a:t>
            </a:r>
            <a:r>
              <a:rPr lang="en-US" altLang="zh-CN" sz="2800" b="0" dirty="0">
                <a:solidFill>
                  <a:srgbClr val="000000"/>
                </a:solidFill>
                <a:latin typeface="Times New Roman" pitchFamily="18" charset="0"/>
                <a:ea typeface="华文新魏" pitchFamily="2" charset="-122"/>
              </a:rPr>
              <a:t>2. </a:t>
            </a:r>
            <a:r>
              <a:rPr lang="zh-CN" altLang="en-US" sz="2800" b="0" dirty="0">
                <a:solidFill>
                  <a:srgbClr val="000000"/>
                </a:solidFill>
                <a:latin typeface="Times New Roman" pitchFamily="18" charset="0"/>
                <a:ea typeface="华文新魏" pitchFamily="2" charset="-122"/>
              </a:rPr>
              <a:t>行列式按任意一行</a:t>
            </a:r>
            <a:r>
              <a:rPr lang="en-US" altLang="zh-CN" sz="2800" b="0" dirty="0">
                <a:solidFill>
                  <a:srgbClr val="000000"/>
                </a:solidFill>
                <a:latin typeface="Times New Roman" pitchFamily="18" charset="0"/>
                <a:ea typeface="华文新魏" pitchFamily="2" charset="-122"/>
              </a:rPr>
              <a:t>(</a:t>
            </a:r>
            <a:r>
              <a:rPr lang="zh-CN" altLang="en-US" sz="2800" b="0" dirty="0">
                <a:solidFill>
                  <a:srgbClr val="000000"/>
                </a:solidFill>
                <a:latin typeface="Times New Roman" pitchFamily="18" charset="0"/>
                <a:ea typeface="华文新魏" pitchFamily="2" charset="-122"/>
              </a:rPr>
              <a:t>列</a:t>
            </a:r>
            <a:r>
              <a:rPr lang="en-US" altLang="zh-CN" sz="2800" b="0" dirty="0">
                <a:solidFill>
                  <a:srgbClr val="000000"/>
                </a:solidFill>
                <a:latin typeface="Times New Roman" pitchFamily="18" charset="0"/>
                <a:ea typeface="华文新魏" pitchFamily="2" charset="-122"/>
              </a:rPr>
              <a:t>)</a:t>
            </a:r>
            <a:r>
              <a:rPr lang="zh-CN" altLang="en-US" sz="2800" b="0" dirty="0">
                <a:solidFill>
                  <a:srgbClr val="000000"/>
                </a:solidFill>
                <a:latin typeface="Times New Roman" pitchFamily="18" charset="0"/>
                <a:ea typeface="华文新魏" pitchFamily="2" charset="-122"/>
              </a:rPr>
              <a:t>的展开式</a:t>
            </a:r>
            <a:endParaRPr lang="en-US" altLang="zh-CN" sz="2800" b="0" dirty="0">
              <a:solidFill>
                <a:srgbClr val="000000"/>
              </a:solidFill>
              <a:latin typeface="Times New Roman" pitchFamily="18" charset="0"/>
              <a:ea typeface="华文新魏" pitchFamily="2" charset="-122"/>
            </a:endParaRPr>
          </a:p>
          <a:p>
            <a:pPr eaLnBrk="1" hangingPunct="1">
              <a:lnSpc>
                <a:spcPts val="4000"/>
              </a:lnSpc>
              <a:spcBef>
                <a:spcPct val="0"/>
              </a:spcBef>
              <a:buClrTx/>
              <a:buSzTx/>
              <a:buFontTx/>
              <a:buNone/>
              <a:defRPr/>
            </a:pPr>
            <a:r>
              <a:rPr lang="en-US" altLang="zh-CN" sz="2800" b="0" dirty="0">
                <a:solidFill>
                  <a:srgbClr val="000000"/>
                </a:solidFill>
                <a:latin typeface="Times New Roman" pitchFamily="18" charset="0"/>
                <a:ea typeface="华文新魏" pitchFamily="2" charset="-122"/>
              </a:rPr>
              <a:t>        3. </a:t>
            </a:r>
            <a:r>
              <a:rPr lang="zh-CN" altLang="en-US" sz="2800" b="0" dirty="0">
                <a:solidFill>
                  <a:srgbClr val="000000"/>
                </a:solidFill>
                <a:latin typeface="Times New Roman" pitchFamily="18" charset="0"/>
                <a:ea typeface="华文新魏" pitchFamily="2" charset="-122"/>
              </a:rPr>
              <a:t>行列式的应用</a:t>
            </a:r>
            <a:endParaRPr lang="en-US" altLang="zh-CN" sz="2800" b="0" dirty="0">
              <a:solidFill>
                <a:srgbClr val="000000"/>
              </a:solidFill>
              <a:latin typeface="Times New Roman" pitchFamily="18" charset="0"/>
              <a:ea typeface="华文新魏" pitchFamily="2" charset="-122"/>
            </a:endParaRPr>
          </a:p>
          <a:p>
            <a:pPr eaLnBrk="1" hangingPunct="1">
              <a:lnSpc>
                <a:spcPts val="4000"/>
              </a:lnSpc>
              <a:spcBef>
                <a:spcPct val="0"/>
              </a:spcBef>
              <a:buClrTx/>
              <a:buSzTx/>
              <a:buFontTx/>
              <a:buNone/>
              <a:defRPr/>
            </a:pPr>
            <a:r>
              <a:rPr lang="zh-CN" altLang="en-US" sz="2800" b="0" dirty="0">
                <a:solidFill>
                  <a:srgbClr val="000000"/>
                </a:solidFill>
                <a:latin typeface="Times New Roman" pitchFamily="18" charset="0"/>
                <a:ea typeface="华文新魏" pitchFamily="2" charset="-122"/>
              </a:rPr>
              <a:t>        定理</a:t>
            </a:r>
            <a:r>
              <a:rPr lang="en-US" altLang="zh-CN" sz="2800" b="0" dirty="0">
                <a:solidFill>
                  <a:srgbClr val="000000"/>
                </a:solidFill>
                <a:latin typeface="Times New Roman" pitchFamily="18" charset="0"/>
                <a:ea typeface="华文新魏" pitchFamily="2" charset="-122"/>
              </a:rPr>
              <a:t>3.4.1, </a:t>
            </a:r>
            <a:r>
              <a:rPr lang="zh-CN" altLang="en-US" sz="2800" b="0" dirty="0">
                <a:solidFill>
                  <a:srgbClr val="000000"/>
                </a:solidFill>
                <a:latin typeface="Times New Roman" pitchFamily="18" charset="0"/>
                <a:ea typeface="华文新魏" pitchFamily="2" charset="-122"/>
              </a:rPr>
              <a:t>定理</a:t>
            </a:r>
            <a:r>
              <a:rPr lang="en-US" altLang="zh-CN" sz="2800" b="0" dirty="0">
                <a:solidFill>
                  <a:srgbClr val="000000"/>
                </a:solidFill>
                <a:latin typeface="Times New Roman" pitchFamily="18" charset="0"/>
                <a:ea typeface="华文新魏" pitchFamily="2" charset="-122"/>
              </a:rPr>
              <a:t>3.4.2</a:t>
            </a:r>
          </a:p>
          <a:p>
            <a:pPr eaLnBrk="1" hangingPunct="1">
              <a:lnSpc>
                <a:spcPts val="4000"/>
              </a:lnSpc>
              <a:spcBef>
                <a:spcPct val="0"/>
              </a:spcBef>
              <a:buClrTx/>
              <a:buSzTx/>
              <a:buFontTx/>
              <a:buNone/>
              <a:defRPr/>
            </a:pPr>
            <a:r>
              <a:rPr lang="en-US" altLang="zh-CN" sz="2800" b="0" dirty="0">
                <a:solidFill>
                  <a:srgbClr val="000000"/>
                </a:solidFill>
                <a:latin typeface="Times New Roman" pitchFamily="18" charset="0"/>
                <a:ea typeface="华文新魏" pitchFamily="2" charset="-122"/>
              </a:rPr>
              <a:t>        4. </a:t>
            </a:r>
            <a:r>
              <a:rPr lang="zh-CN" altLang="en-US" sz="2800" b="0" dirty="0">
                <a:solidFill>
                  <a:srgbClr val="000000"/>
                </a:solidFill>
                <a:latin typeface="Times New Roman" pitchFamily="18" charset="0"/>
                <a:ea typeface="华文新魏" pitchFamily="2" charset="-122"/>
              </a:rPr>
              <a:t>矩阵运算的行列式</a:t>
            </a:r>
            <a:endParaRPr lang="en-US" altLang="zh-CN" sz="2800" b="0" dirty="0">
              <a:solidFill>
                <a:srgbClr val="000000"/>
              </a:solidFill>
              <a:latin typeface="Times New Roman" pitchFamily="18" charset="0"/>
              <a:ea typeface="华文新魏" pitchFamily="2" charset="-122"/>
            </a:endParaRPr>
          </a:p>
        </p:txBody>
      </p:sp>
      <p:graphicFrame>
        <p:nvGraphicFramePr>
          <p:cNvPr id="6" name="Object 3"/>
          <p:cNvGraphicFramePr>
            <a:graphicFrameLocks noChangeAspect="1"/>
          </p:cNvGraphicFramePr>
          <p:nvPr>
            <p:extLst>
              <p:ext uri="{D42A27DB-BD31-4B8C-83A1-F6EECF244321}">
                <p14:modId xmlns:p14="http://schemas.microsoft.com/office/powerpoint/2010/main" val="3800250047"/>
              </p:ext>
            </p:extLst>
          </p:nvPr>
        </p:nvGraphicFramePr>
        <p:xfrm>
          <a:off x="2070332" y="4379053"/>
          <a:ext cx="3000375" cy="523875"/>
        </p:xfrm>
        <a:graphic>
          <a:graphicData uri="http://schemas.openxmlformats.org/presentationml/2006/ole">
            <mc:AlternateContent xmlns:mc="http://schemas.openxmlformats.org/markup-compatibility/2006">
              <mc:Choice xmlns:v="urn:schemas-microsoft-com:vml" Requires="v">
                <p:oleObj spid="_x0000_s1102982" name="Equation" r:id="rId4" imgW="1409088" imgH="241195" progId="Equation.DSMT4">
                  <p:embed/>
                </p:oleObj>
              </mc:Choice>
              <mc:Fallback>
                <p:oleObj name="Equation" r:id="rId4" imgW="1409088" imgH="241195"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0332" y="4379053"/>
                        <a:ext cx="3000375" cy="5238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7" name="Object 3"/>
          <p:cNvGraphicFramePr>
            <a:graphicFrameLocks noChangeAspect="1"/>
          </p:cNvGraphicFramePr>
          <p:nvPr/>
        </p:nvGraphicFramePr>
        <p:xfrm>
          <a:off x="2070332" y="3250783"/>
          <a:ext cx="3352800" cy="523875"/>
        </p:xfrm>
        <a:graphic>
          <a:graphicData uri="http://schemas.openxmlformats.org/presentationml/2006/ole">
            <mc:AlternateContent xmlns:mc="http://schemas.openxmlformats.org/markup-compatibility/2006">
              <mc:Choice xmlns:v="urn:schemas-microsoft-com:vml" Requires="v">
                <p:oleObj spid="_x0000_s1102983" name="Equation" r:id="rId6" imgW="1574800" imgH="241300" progId="Equation.DSMT4">
                  <p:embed/>
                </p:oleObj>
              </mc:Choice>
              <mc:Fallback>
                <p:oleObj name="Equation" r:id="rId6" imgW="1574800" imgH="24130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0332" y="3250783"/>
                        <a:ext cx="3352800" cy="5238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2352957874"/>
              </p:ext>
            </p:extLst>
          </p:nvPr>
        </p:nvGraphicFramePr>
        <p:xfrm>
          <a:off x="2070332" y="3875243"/>
          <a:ext cx="4108450" cy="468312"/>
        </p:xfrm>
        <a:graphic>
          <a:graphicData uri="http://schemas.openxmlformats.org/presentationml/2006/ole">
            <mc:AlternateContent xmlns:mc="http://schemas.openxmlformats.org/markup-compatibility/2006">
              <mc:Choice xmlns:v="urn:schemas-microsoft-com:vml" Requires="v">
                <p:oleObj spid="_x0000_s1102984" name="Equation" r:id="rId8" imgW="1930400" imgH="215900" progId="Equation.DSMT4">
                  <p:embed/>
                </p:oleObj>
              </mc:Choice>
              <mc:Fallback>
                <p:oleObj name="Equation" r:id="rId8" imgW="1930400" imgH="21590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70332" y="3875243"/>
                        <a:ext cx="4108450" cy="4683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9" name="Text Box 3"/>
          <p:cNvSpPr txBox="1">
            <a:spLocks noChangeArrowheads="1"/>
          </p:cNvSpPr>
          <p:nvPr/>
        </p:nvSpPr>
        <p:spPr bwMode="auto">
          <a:xfrm>
            <a:off x="5575532" y="3226970"/>
            <a:ext cx="2020888"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en-US" altLang="zh-CN" sz="2800" b="0" i="1">
                <a:solidFill>
                  <a:srgbClr val="000000"/>
                </a:solidFill>
                <a:latin typeface="Times New Roman" panose="02020603050405020304" pitchFamily="18" charset="0"/>
                <a:ea typeface="华文新魏" panose="02010800040101010101" pitchFamily="2" charset="-122"/>
              </a:rPr>
              <a:t>A</a:t>
            </a:r>
            <a:r>
              <a:rPr lang="zh-CN" altLang="en-US" sz="2800" b="0">
                <a:solidFill>
                  <a:srgbClr val="000000"/>
                </a:solidFill>
                <a:latin typeface="Times New Roman" panose="02020603050405020304" pitchFamily="18" charset="0"/>
                <a:ea typeface="华文新魏" panose="02010800040101010101" pitchFamily="2" charset="-122"/>
              </a:rPr>
              <a:t>是</a:t>
            </a:r>
            <a:r>
              <a:rPr lang="en-US" altLang="zh-CN" sz="2800" b="0" i="1">
                <a:solidFill>
                  <a:srgbClr val="000000"/>
                </a:solidFill>
                <a:latin typeface="Times New Roman" panose="02020603050405020304" pitchFamily="18" charset="0"/>
                <a:ea typeface="华文新魏" panose="02010800040101010101" pitchFamily="2" charset="-122"/>
              </a:rPr>
              <a:t>n</a:t>
            </a:r>
            <a:r>
              <a:rPr lang="zh-CN" altLang="en-US" sz="2800" b="0">
                <a:solidFill>
                  <a:srgbClr val="000000"/>
                </a:solidFill>
                <a:latin typeface="Times New Roman" panose="02020603050405020304" pitchFamily="18" charset="0"/>
                <a:ea typeface="华文新魏" panose="02010800040101010101" pitchFamily="2" charset="-122"/>
              </a:rPr>
              <a:t>阶矩阵</a:t>
            </a:r>
            <a:endParaRPr lang="en-US" altLang="zh-CN" sz="2800" b="0">
              <a:solidFill>
                <a:srgbClr val="000000"/>
              </a:solidFill>
              <a:latin typeface="Times New Roman" panose="02020603050405020304" pitchFamily="18" charset="0"/>
              <a:ea typeface="华文新魏" panose="02010800040101010101" pitchFamily="2" charset="-122"/>
            </a:endParaRPr>
          </a:p>
        </p:txBody>
      </p:sp>
      <p:graphicFrame>
        <p:nvGraphicFramePr>
          <p:cNvPr id="10" name="Object 3"/>
          <p:cNvGraphicFramePr>
            <a:graphicFrameLocks noChangeAspect="1"/>
          </p:cNvGraphicFramePr>
          <p:nvPr>
            <p:extLst>
              <p:ext uri="{D42A27DB-BD31-4B8C-83A1-F6EECF244321}">
                <p14:modId xmlns:p14="http://schemas.microsoft.com/office/powerpoint/2010/main" val="258633229"/>
              </p:ext>
            </p:extLst>
          </p:nvPr>
        </p:nvGraphicFramePr>
        <p:xfrm>
          <a:off x="2070332" y="4954300"/>
          <a:ext cx="3568700" cy="635000"/>
        </p:xfrm>
        <a:graphic>
          <a:graphicData uri="http://schemas.openxmlformats.org/presentationml/2006/ole">
            <mc:AlternateContent xmlns:mc="http://schemas.openxmlformats.org/markup-compatibility/2006">
              <mc:Choice xmlns:v="urn:schemas-microsoft-com:vml" Requires="v">
                <p:oleObj spid="_x0000_s1102985" name="Equation" r:id="rId10" imgW="1676400" imgH="292100" progId="Equation.DSMT4">
                  <p:embed/>
                </p:oleObj>
              </mc:Choice>
              <mc:Fallback>
                <p:oleObj name="Equation" r:id="rId10" imgW="1676400" imgH="292100" progId="Equation.DSMT4">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70332" y="4954300"/>
                        <a:ext cx="3568700" cy="6350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10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10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10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10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Effect transition="in" filter="wipe(left)">
                                      <p:cBhvr>
                                        <p:cTn id="32" dur="1000"/>
                                        <p:tgtEl>
                                          <p:spTgt spid="9">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idx="4294967295"/>
          </p:nvPr>
        </p:nvSpPr>
        <p:spPr>
          <a:xfrm>
            <a:off x="2828925" y="185738"/>
            <a:ext cx="4275138" cy="708025"/>
          </a:xfrm>
          <a:noFill/>
        </p:spPr>
        <p:txBody>
          <a:bodyPr wrap="none">
            <a:spAutoFit/>
          </a:bodyPr>
          <a:lstStyle/>
          <a:p>
            <a:pPr eaLnBrk="1" hangingPunct="1"/>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第三章 内 容 回 顾</a:t>
            </a:r>
          </a:p>
        </p:txBody>
      </p:sp>
      <p:sp>
        <p:nvSpPr>
          <p:cNvPr id="4" name="Text Box 3"/>
          <p:cNvSpPr txBox="1">
            <a:spLocks noChangeArrowheads="1"/>
          </p:cNvSpPr>
          <p:nvPr/>
        </p:nvSpPr>
        <p:spPr bwMode="auto">
          <a:xfrm>
            <a:off x="1016000" y="1052513"/>
            <a:ext cx="7366000"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charset="0"/>
                <a:ea typeface="宋体"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charset="0"/>
                <a:ea typeface="宋体"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charset="0"/>
                <a:ea typeface="宋体"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charset="0"/>
                <a:ea typeface="宋体"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charset="0"/>
                <a:ea typeface="宋体"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charset="0"/>
                <a:ea typeface="宋体"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charset="0"/>
                <a:ea typeface="宋体"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charset="0"/>
                <a:ea typeface="宋体"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charset="0"/>
                <a:ea typeface="宋体" pitchFamily="2" charset="-122"/>
              </a:defRPr>
            </a:lvl9pPr>
          </a:lstStyle>
          <a:p>
            <a:pPr eaLnBrk="1" hangingPunct="1">
              <a:lnSpc>
                <a:spcPct val="130000"/>
              </a:lnSpc>
              <a:spcBef>
                <a:spcPct val="0"/>
              </a:spcBef>
              <a:buClrTx/>
              <a:buSzTx/>
              <a:buFontTx/>
              <a:buNone/>
              <a:defRPr/>
            </a:pPr>
            <a:r>
              <a:rPr kumimoji="0" lang="zh-CN" altLang="en-US" b="0" kern="0" dirty="0">
                <a:solidFill>
                  <a:srgbClr val="000000"/>
                </a:solidFill>
                <a:latin typeface="黑体" panose="02010609060101010101" pitchFamily="49" charset="-122"/>
                <a:ea typeface="黑体" panose="02010609060101010101" pitchFamily="49" charset="-122"/>
                <a:cs typeface="Times New Roman" pitchFamily="18" charset="0"/>
              </a:rPr>
              <a:t>三、基本方法</a:t>
            </a:r>
            <a:r>
              <a:rPr kumimoji="0" lang="en-US" altLang="zh-CN" b="0" kern="0" dirty="0">
                <a:solidFill>
                  <a:srgbClr val="000000"/>
                </a:solidFill>
                <a:latin typeface="Times New Roman"/>
                <a:ea typeface="华文隶书" pitchFamily="2" charset="-122"/>
                <a:cs typeface="Times New Roman" pitchFamily="18" charset="0"/>
              </a:rPr>
              <a:t> </a:t>
            </a:r>
            <a:endParaRPr kumimoji="0" lang="en-US" altLang="zh-CN" b="0" kern="0" dirty="0">
              <a:solidFill>
                <a:srgbClr val="000000"/>
              </a:solidFill>
              <a:latin typeface="华文隶书" pitchFamily="2" charset="-122"/>
              <a:ea typeface="华文隶书" pitchFamily="2" charset="-122"/>
              <a:cs typeface="Times New Roman" pitchFamily="18" charset="0"/>
            </a:endParaRPr>
          </a:p>
          <a:p>
            <a:pPr eaLnBrk="1" hangingPunct="1">
              <a:lnSpc>
                <a:spcPct val="130000"/>
              </a:lnSpc>
              <a:spcBef>
                <a:spcPct val="0"/>
              </a:spcBef>
              <a:buClrTx/>
              <a:buSzTx/>
              <a:buFontTx/>
              <a:buNone/>
              <a:defRPr/>
            </a:pPr>
            <a:r>
              <a:rPr lang="zh-CN" altLang="en-US" sz="2800" b="0" dirty="0">
                <a:solidFill>
                  <a:srgbClr val="000000"/>
                </a:solidFill>
                <a:latin typeface="Times New Roman" pitchFamily="18" charset="0"/>
                <a:ea typeface="华文新魏" pitchFamily="2" charset="-122"/>
              </a:rPr>
              <a:t>        </a:t>
            </a:r>
            <a:r>
              <a:rPr lang="en-US" altLang="zh-CN" sz="2800" b="0" dirty="0">
                <a:solidFill>
                  <a:srgbClr val="000000"/>
                </a:solidFill>
                <a:latin typeface="Times New Roman" pitchFamily="18" charset="0"/>
                <a:ea typeface="华文新魏" pitchFamily="2" charset="-122"/>
              </a:rPr>
              <a:t>1. </a:t>
            </a:r>
            <a:r>
              <a:rPr lang="zh-CN" altLang="en-US" sz="2800" b="0" dirty="0">
                <a:solidFill>
                  <a:srgbClr val="000000"/>
                </a:solidFill>
                <a:latin typeface="Times New Roman" pitchFamily="18" charset="0"/>
                <a:ea typeface="华文新魏" pitchFamily="2" charset="-122"/>
              </a:rPr>
              <a:t>行列式的计算</a:t>
            </a:r>
            <a:endParaRPr lang="en-US" altLang="zh-CN" sz="2800" b="0" dirty="0">
              <a:solidFill>
                <a:srgbClr val="000000"/>
              </a:solidFill>
              <a:latin typeface="Times New Roman" pitchFamily="18" charset="0"/>
              <a:ea typeface="华文新魏" pitchFamily="2" charset="-122"/>
            </a:endParaRPr>
          </a:p>
          <a:p>
            <a:pPr eaLnBrk="1" hangingPunct="1">
              <a:lnSpc>
                <a:spcPct val="130000"/>
              </a:lnSpc>
              <a:spcBef>
                <a:spcPct val="0"/>
              </a:spcBef>
              <a:buClrTx/>
              <a:buSzTx/>
              <a:buFontTx/>
              <a:buNone/>
              <a:defRPr/>
            </a:pPr>
            <a:r>
              <a:rPr lang="en-US" altLang="zh-CN" sz="2800" b="0" dirty="0">
                <a:solidFill>
                  <a:srgbClr val="000000"/>
                </a:solidFill>
                <a:latin typeface="Times New Roman" pitchFamily="18" charset="0"/>
                <a:ea typeface="华文新魏" pitchFamily="2" charset="-122"/>
              </a:rPr>
              <a:t>        </a:t>
            </a:r>
            <a:r>
              <a:rPr lang="zh-CN" altLang="en-US" sz="2800" b="0" dirty="0">
                <a:solidFill>
                  <a:srgbClr val="000000"/>
                </a:solidFill>
                <a:latin typeface="Times New Roman" pitchFamily="18" charset="0"/>
                <a:ea typeface="华文新魏" pitchFamily="2" charset="-122"/>
              </a:rPr>
              <a:t>三种方法</a:t>
            </a:r>
            <a:endParaRPr lang="en-US" altLang="zh-CN" sz="2800" b="0" dirty="0">
              <a:solidFill>
                <a:srgbClr val="000000"/>
              </a:solidFill>
              <a:latin typeface="Times New Roman" pitchFamily="18" charset="0"/>
              <a:ea typeface="华文新魏" pitchFamily="2" charset="-122"/>
            </a:endParaRPr>
          </a:p>
          <a:p>
            <a:pPr eaLnBrk="1" hangingPunct="1">
              <a:lnSpc>
                <a:spcPct val="130000"/>
              </a:lnSpc>
              <a:spcBef>
                <a:spcPct val="0"/>
              </a:spcBef>
              <a:buClrTx/>
              <a:buSzTx/>
              <a:buFontTx/>
              <a:buNone/>
              <a:defRPr/>
            </a:pPr>
            <a:r>
              <a:rPr lang="en-US" altLang="zh-CN" sz="2800" b="0" dirty="0">
                <a:solidFill>
                  <a:srgbClr val="000000"/>
                </a:solidFill>
                <a:latin typeface="Times New Roman" pitchFamily="18" charset="0"/>
                <a:ea typeface="华文新魏" pitchFamily="2" charset="-122"/>
              </a:rPr>
              <a:t>        2. </a:t>
            </a:r>
            <a:r>
              <a:rPr lang="zh-CN" altLang="en-US" sz="2800" b="0" dirty="0">
                <a:solidFill>
                  <a:srgbClr val="000000"/>
                </a:solidFill>
                <a:latin typeface="Times New Roman" pitchFamily="18" charset="0"/>
                <a:ea typeface="华文新魏" pitchFamily="2" charset="-122"/>
              </a:rPr>
              <a:t>利用行列式判断矩阵可逆并求可逆矩阵</a:t>
            </a:r>
            <a:endParaRPr lang="en-US" altLang="zh-CN" sz="2800" b="0" dirty="0">
              <a:solidFill>
                <a:srgbClr val="000000"/>
              </a:solidFill>
              <a:latin typeface="Times New Roman" pitchFamily="18" charset="0"/>
              <a:ea typeface="华文新魏" pitchFamily="2" charset="-122"/>
            </a:endParaRPr>
          </a:p>
          <a:p>
            <a:pPr eaLnBrk="1" hangingPunct="1">
              <a:lnSpc>
                <a:spcPct val="130000"/>
              </a:lnSpc>
              <a:spcBef>
                <a:spcPct val="0"/>
              </a:spcBef>
              <a:buClrTx/>
              <a:buSzTx/>
              <a:buFontTx/>
              <a:buNone/>
              <a:defRPr/>
            </a:pPr>
            <a:r>
              <a:rPr lang="zh-CN" altLang="en-US" sz="2800" b="0" dirty="0">
                <a:solidFill>
                  <a:srgbClr val="000000"/>
                </a:solidFill>
                <a:latin typeface="Times New Roman" pitchFamily="18" charset="0"/>
                <a:ea typeface="华文新魏" pitchFamily="2" charset="-122"/>
              </a:rPr>
              <a:t>的逆矩阵</a:t>
            </a:r>
            <a:endParaRPr lang="en-US" altLang="zh-CN" sz="2800" b="0" dirty="0">
              <a:solidFill>
                <a:srgbClr val="000000"/>
              </a:solidFill>
              <a:latin typeface="Times New Roman" pitchFamily="18" charset="0"/>
              <a:ea typeface="华文新魏" pitchFamily="2" charset="-122"/>
            </a:endParaRPr>
          </a:p>
          <a:p>
            <a:pPr eaLnBrk="1" hangingPunct="1">
              <a:lnSpc>
                <a:spcPct val="130000"/>
              </a:lnSpc>
              <a:spcBef>
                <a:spcPct val="0"/>
              </a:spcBef>
              <a:buClrTx/>
              <a:buSzTx/>
              <a:buFontTx/>
              <a:buNone/>
              <a:defRPr/>
            </a:pPr>
            <a:r>
              <a:rPr lang="en-US" altLang="zh-CN" sz="2800" b="0" dirty="0">
                <a:solidFill>
                  <a:srgbClr val="000000"/>
                </a:solidFill>
                <a:latin typeface="Times New Roman" pitchFamily="18" charset="0"/>
                <a:ea typeface="华文新魏" pitchFamily="2" charset="-122"/>
              </a:rPr>
              <a:t>        </a:t>
            </a:r>
            <a:r>
              <a:rPr lang="zh-CN" altLang="en-US" sz="2800" b="0" dirty="0">
                <a:solidFill>
                  <a:srgbClr val="000000"/>
                </a:solidFill>
                <a:latin typeface="Times New Roman" pitchFamily="18" charset="0"/>
                <a:ea typeface="华文新魏" pitchFamily="2" charset="-122"/>
              </a:rPr>
              <a:t>定理</a:t>
            </a:r>
            <a:r>
              <a:rPr lang="en-US" altLang="zh-CN" sz="2800" b="0" dirty="0">
                <a:solidFill>
                  <a:srgbClr val="000000"/>
                </a:solidFill>
                <a:latin typeface="Times New Roman" pitchFamily="18" charset="0"/>
                <a:ea typeface="华文新魏" pitchFamily="2" charset="-122"/>
              </a:rPr>
              <a:t>3.4.1</a:t>
            </a:r>
          </a:p>
          <a:p>
            <a:pPr eaLnBrk="1" hangingPunct="1">
              <a:lnSpc>
                <a:spcPct val="130000"/>
              </a:lnSpc>
              <a:spcBef>
                <a:spcPct val="0"/>
              </a:spcBef>
              <a:buClrTx/>
              <a:buSzTx/>
              <a:buFontTx/>
              <a:buNone/>
              <a:defRPr/>
            </a:pPr>
            <a:r>
              <a:rPr lang="en-US" altLang="zh-CN" sz="2800" b="0" dirty="0">
                <a:solidFill>
                  <a:srgbClr val="000000"/>
                </a:solidFill>
                <a:latin typeface="Times New Roman" pitchFamily="18" charset="0"/>
                <a:ea typeface="华文新魏" pitchFamily="2" charset="-122"/>
              </a:rPr>
              <a:t>        3. </a:t>
            </a:r>
            <a:r>
              <a:rPr lang="zh-CN" altLang="en-US" sz="2800" b="0" dirty="0">
                <a:solidFill>
                  <a:srgbClr val="000000"/>
                </a:solidFill>
                <a:latin typeface="Times New Roman" pitchFamily="18" charset="0"/>
                <a:ea typeface="华文新魏" pitchFamily="2" charset="-122"/>
              </a:rPr>
              <a:t>利用克莱姆法则解方程组</a:t>
            </a:r>
            <a:endParaRPr lang="en-US" altLang="zh-CN" sz="2800" b="0" dirty="0">
              <a:solidFill>
                <a:srgbClr val="000000"/>
              </a:solidFill>
              <a:latin typeface="Times New Roman" pitchFamily="18" charset="0"/>
              <a:ea typeface="华文新魏" pitchFamily="2" charset="-122"/>
            </a:endParaRPr>
          </a:p>
          <a:p>
            <a:pPr eaLnBrk="1" hangingPunct="1">
              <a:lnSpc>
                <a:spcPct val="130000"/>
              </a:lnSpc>
              <a:spcBef>
                <a:spcPct val="0"/>
              </a:spcBef>
              <a:buClrTx/>
              <a:buSzTx/>
              <a:buFontTx/>
              <a:buNone/>
              <a:defRPr/>
            </a:pPr>
            <a:r>
              <a:rPr lang="en-US" altLang="zh-CN" sz="2800" b="0" dirty="0">
                <a:solidFill>
                  <a:srgbClr val="000000"/>
                </a:solidFill>
                <a:latin typeface="Times New Roman" pitchFamily="18" charset="0"/>
                <a:ea typeface="华文新魏" pitchFamily="2" charset="-122"/>
              </a:rPr>
              <a:t>        4. </a:t>
            </a:r>
            <a:r>
              <a:rPr lang="zh-CN" altLang="en-US" sz="2800" b="0" dirty="0">
                <a:solidFill>
                  <a:srgbClr val="000000"/>
                </a:solidFill>
                <a:latin typeface="Times New Roman" pitchFamily="18" charset="0"/>
                <a:ea typeface="华文新魏" pitchFamily="2" charset="-122"/>
              </a:rPr>
              <a:t>利用齐次线性方程组系数矩阵的行列</a:t>
            </a:r>
            <a:endParaRPr lang="en-US" altLang="zh-CN" sz="2800" b="0" dirty="0">
              <a:solidFill>
                <a:srgbClr val="000000"/>
              </a:solidFill>
              <a:latin typeface="Times New Roman" pitchFamily="18" charset="0"/>
              <a:ea typeface="华文新魏" pitchFamily="2" charset="-122"/>
            </a:endParaRPr>
          </a:p>
          <a:p>
            <a:pPr eaLnBrk="1" hangingPunct="1">
              <a:lnSpc>
                <a:spcPct val="130000"/>
              </a:lnSpc>
              <a:spcBef>
                <a:spcPct val="0"/>
              </a:spcBef>
              <a:buClrTx/>
              <a:buSzTx/>
              <a:buFontTx/>
              <a:buNone/>
              <a:defRPr/>
            </a:pPr>
            <a:r>
              <a:rPr lang="zh-CN" altLang="en-US" sz="2800" b="0" dirty="0">
                <a:solidFill>
                  <a:srgbClr val="000000"/>
                </a:solidFill>
                <a:latin typeface="Times New Roman" pitchFamily="18" charset="0"/>
                <a:ea typeface="华文新魏" pitchFamily="2" charset="-122"/>
              </a:rPr>
              <a:t>讨论解的情形</a:t>
            </a:r>
            <a:r>
              <a:rPr lang="en-US" altLang="zh-CN" sz="2800" b="0" dirty="0">
                <a:solidFill>
                  <a:srgbClr val="000000"/>
                </a:solidFill>
                <a:latin typeface="Times New Roman" pitchFamily="18" charset="0"/>
                <a:ea typeface="华文新魏" pitchFamily="2" charset="-122"/>
              </a:rPr>
              <a:t>: </a:t>
            </a:r>
            <a:r>
              <a:rPr lang="zh-CN" altLang="en-US" sz="2800" b="0" dirty="0">
                <a:solidFill>
                  <a:srgbClr val="000000"/>
                </a:solidFill>
                <a:latin typeface="Times New Roman" pitchFamily="18" charset="0"/>
                <a:ea typeface="华文新魏" pitchFamily="2" charset="-122"/>
              </a:rPr>
              <a:t>推论</a:t>
            </a:r>
            <a:r>
              <a:rPr lang="en-US" altLang="zh-CN" sz="2800" b="0" dirty="0">
                <a:solidFill>
                  <a:srgbClr val="000000"/>
                </a:solidFill>
                <a:latin typeface="Times New Roman" pitchFamily="18" charset="0"/>
                <a:ea typeface="华文新魏" pitchFamily="2" charset="-122"/>
              </a:rPr>
              <a:t> 3.4.2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10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10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10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10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10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left)">
                                      <p:cBhvr>
                                        <p:cTn id="32" dur="1000"/>
                                        <p:tgtEl>
                                          <p:spTgt spid="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wipe(left)">
                                      <p:cBhvr>
                                        <p:cTn id="37" dur="1000"/>
                                        <p:tgtEl>
                                          <p:spTgt spid="4">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wipe(left)">
                                      <p:cBhvr>
                                        <p:cTn id="42" dur="1000"/>
                                        <p:tgtEl>
                                          <p:spTgt spid="4">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wipe(left)">
                                      <p:cBhvr>
                                        <p:cTn id="47" dur="10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3.1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行列式的定义</a:t>
            </a:r>
          </a:p>
        </p:txBody>
      </p:sp>
      <p:sp>
        <p:nvSpPr>
          <p:cNvPr id="273411" name="Text Box 3"/>
          <p:cNvSpPr txBox="1">
            <a:spLocks noChangeArrowheads="1"/>
          </p:cNvSpPr>
          <p:nvPr/>
        </p:nvSpPr>
        <p:spPr bwMode="auto">
          <a:xfrm>
            <a:off x="971550" y="1052513"/>
            <a:ext cx="41846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黑体" panose="02010609060101010101" pitchFamily="49" charset="-122"/>
              </a:rPr>
              <a:t>        例</a:t>
            </a:r>
            <a:r>
              <a:rPr lang="en-US" altLang="zh-CN" sz="2800" b="0">
                <a:solidFill>
                  <a:schemeClr val="tx1"/>
                </a:solidFill>
                <a:latin typeface="Times New Roman" panose="02020603050405020304" pitchFamily="18" charset="0"/>
                <a:ea typeface="黑体" panose="02010609060101010101" pitchFamily="49" charset="-122"/>
              </a:rPr>
              <a:t>3.1.3 </a:t>
            </a:r>
            <a:r>
              <a:rPr lang="zh-CN" altLang="en-US" sz="2800" b="0">
                <a:solidFill>
                  <a:schemeClr val="tx1"/>
                </a:solidFill>
                <a:latin typeface="Times New Roman" panose="02020603050405020304" pitchFamily="18" charset="0"/>
                <a:ea typeface="华文新魏" panose="02010800040101010101" pitchFamily="2" charset="-122"/>
              </a:rPr>
              <a:t>求三阶行列式</a:t>
            </a:r>
            <a:endParaRPr lang="en-US" altLang="zh-CN" sz="2800" b="0">
              <a:solidFill>
                <a:schemeClr val="tx1"/>
              </a:solidFill>
              <a:latin typeface="Times New Roman" panose="02020603050405020304" pitchFamily="18" charset="0"/>
              <a:ea typeface="华文新魏" panose="02010800040101010101" pitchFamily="2" charset="-122"/>
            </a:endParaRPr>
          </a:p>
        </p:txBody>
      </p:sp>
      <p:graphicFrame>
        <p:nvGraphicFramePr>
          <p:cNvPr id="2" name="Object 3"/>
          <p:cNvGraphicFramePr>
            <a:graphicFrameLocks noChangeAspect="1"/>
          </p:cNvGraphicFramePr>
          <p:nvPr/>
        </p:nvGraphicFramePr>
        <p:xfrm>
          <a:off x="3851275" y="1700213"/>
          <a:ext cx="2082800" cy="1624012"/>
        </p:xfrm>
        <a:graphic>
          <a:graphicData uri="http://schemas.openxmlformats.org/presentationml/2006/ole">
            <mc:AlternateContent xmlns:mc="http://schemas.openxmlformats.org/markup-compatibility/2006">
              <mc:Choice xmlns:v="urn:schemas-microsoft-com:vml" Requires="v">
                <p:oleObj spid="_x0000_s51260" name="Equation" r:id="rId4" imgW="977900" imgH="749300" progId="Equation.DSMT4">
                  <p:embed/>
                </p:oleObj>
              </mc:Choice>
              <mc:Fallback>
                <p:oleObj name="Equation" r:id="rId4" imgW="977900" imgH="749300" progId="Equation.DSMT4">
                  <p:embed/>
                  <p:pic>
                    <p:nvPicPr>
                      <p:cNvPr id="0"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275" y="1700213"/>
                        <a:ext cx="2082800" cy="16240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3" name="Text Box 3"/>
          <p:cNvSpPr txBox="1">
            <a:spLocks noChangeArrowheads="1"/>
          </p:cNvSpPr>
          <p:nvPr/>
        </p:nvSpPr>
        <p:spPr bwMode="auto">
          <a:xfrm>
            <a:off x="971550" y="3284538"/>
            <a:ext cx="74199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中元素</a:t>
            </a:r>
            <a:r>
              <a:rPr lang="en-US" altLang="zh-CN" sz="2800" b="0" i="1">
                <a:solidFill>
                  <a:schemeClr val="tx1"/>
                </a:solidFill>
                <a:latin typeface="Times New Roman" panose="02020603050405020304" pitchFamily="18" charset="0"/>
                <a:ea typeface="华文新魏" panose="02010800040101010101" pitchFamily="2" charset="-122"/>
              </a:rPr>
              <a:t>a</a:t>
            </a:r>
            <a:r>
              <a:rPr lang="en-US" altLang="zh-CN" sz="2800" b="0" baseline="-25000">
                <a:solidFill>
                  <a:schemeClr val="tx1"/>
                </a:solidFill>
                <a:latin typeface="Times New Roman" panose="02020603050405020304" pitchFamily="18" charset="0"/>
                <a:ea typeface="华文新魏" panose="02010800040101010101" pitchFamily="2" charset="-122"/>
              </a:rPr>
              <a:t>11</a:t>
            </a:r>
            <a:r>
              <a:rPr lang="en-US" altLang="zh-CN" sz="1000" b="0" baseline="-25000">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rPr>
              <a:t>a</a:t>
            </a:r>
            <a:r>
              <a:rPr lang="en-US" altLang="zh-CN" sz="2800" b="0" baseline="-25000">
                <a:solidFill>
                  <a:schemeClr val="tx1"/>
                </a:solidFill>
                <a:latin typeface="Times New Roman" panose="02020603050405020304" pitchFamily="18" charset="0"/>
                <a:ea typeface="华文新魏" panose="02010800040101010101" pitchFamily="2" charset="-122"/>
              </a:rPr>
              <a:t>12</a:t>
            </a:r>
            <a:r>
              <a:rPr lang="en-US" altLang="zh-CN" sz="2800" b="0">
                <a:solidFill>
                  <a:schemeClr val="tx1"/>
                </a:solidFill>
                <a:latin typeface="Times New Roman" panose="02020603050405020304" pitchFamily="18" charset="0"/>
                <a:ea typeface="华文新魏" panose="02010800040101010101" pitchFamily="2" charset="-122"/>
              </a:rPr>
              <a:t>, </a:t>
            </a:r>
            <a:r>
              <a:rPr lang="en-US" altLang="zh-CN" sz="2800" b="0" i="1">
                <a:solidFill>
                  <a:schemeClr val="tx1"/>
                </a:solidFill>
                <a:latin typeface="Times New Roman" panose="02020603050405020304" pitchFamily="18" charset="0"/>
                <a:ea typeface="华文新魏" panose="02010800040101010101" pitchFamily="2" charset="-122"/>
              </a:rPr>
              <a:t>a</a:t>
            </a:r>
            <a:r>
              <a:rPr lang="en-US" altLang="zh-CN" sz="2800" b="0" baseline="-25000">
                <a:solidFill>
                  <a:schemeClr val="tx1"/>
                </a:solidFill>
                <a:latin typeface="Times New Roman" panose="02020603050405020304" pitchFamily="18" charset="0"/>
                <a:ea typeface="华文新魏" panose="02010800040101010101" pitchFamily="2" charset="-122"/>
              </a:rPr>
              <a:t>13</a:t>
            </a:r>
            <a:r>
              <a:rPr lang="zh-CN" altLang="en-US" sz="2800" b="0">
                <a:solidFill>
                  <a:schemeClr val="tx1"/>
                </a:solidFill>
                <a:latin typeface="Times New Roman" panose="02020603050405020304" pitchFamily="18" charset="0"/>
                <a:ea typeface="华文新魏" panose="02010800040101010101" pitchFamily="2" charset="-122"/>
              </a:rPr>
              <a:t>的余子式</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并计算三阶行列式</a:t>
            </a:r>
            <a:r>
              <a:rPr lang="en-US" altLang="zh-CN" sz="2800" b="0">
                <a:solidFill>
                  <a:schemeClr val="tx1"/>
                </a:solidFill>
                <a:latin typeface="Times New Roman" panose="02020603050405020304" pitchFamily="18" charset="0"/>
                <a:ea typeface="华文新魏" panose="0201080004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3.1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行列式的定义</a:t>
            </a:r>
          </a:p>
        </p:txBody>
      </p:sp>
      <p:graphicFrame>
        <p:nvGraphicFramePr>
          <p:cNvPr id="6" name="Object 3"/>
          <p:cNvGraphicFramePr>
            <a:graphicFrameLocks noChangeAspect="1"/>
          </p:cNvGraphicFramePr>
          <p:nvPr>
            <p:extLst>
              <p:ext uri="{D42A27DB-BD31-4B8C-83A1-F6EECF244321}">
                <p14:modId xmlns:p14="http://schemas.microsoft.com/office/powerpoint/2010/main" val="3191120725"/>
              </p:ext>
            </p:extLst>
          </p:nvPr>
        </p:nvGraphicFramePr>
        <p:xfrm>
          <a:off x="1763610" y="1124680"/>
          <a:ext cx="2268537" cy="1100137"/>
        </p:xfrm>
        <a:graphic>
          <a:graphicData uri="http://schemas.openxmlformats.org/presentationml/2006/ole">
            <mc:AlternateContent xmlns:mc="http://schemas.openxmlformats.org/markup-compatibility/2006">
              <mc:Choice xmlns:v="urn:schemas-microsoft-com:vml" Requires="v">
                <p:oleObj spid="_x0000_s1112210" name="Equation" r:id="rId4" imgW="1066800" imgH="508000" progId="Equation.DSMT4">
                  <p:embed/>
                </p:oleObj>
              </mc:Choice>
              <mc:Fallback>
                <p:oleObj name="Equation" r:id="rId4" imgW="1066800" imgH="508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610" y="1124680"/>
                        <a:ext cx="2268537" cy="110013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2270942689"/>
              </p:ext>
            </p:extLst>
          </p:nvPr>
        </p:nvGraphicFramePr>
        <p:xfrm>
          <a:off x="1763610" y="2328863"/>
          <a:ext cx="2268537" cy="1100137"/>
        </p:xfrm>
        <a:graphic>
          <a:graphicData uri="http://schemas.openxmlformats.org/presentationml/2006/ole">
            <mc:AlternateContent xmlns:mc="http://schemas.openxmlformats.org/markup-compatibility/2006">
              <mc:Choice xmlns:v="urn:schemas-microsoft-com:vml" Requires="v">
                <p:oleObj spid="_x0000_s1112211" name="Equation" r:id="rId6" imgW="1066800" imgH="508000" progId="Equation.DSMT4">
                  <p:embed/>
                </p:oleObj>
              </mc:Choice>
              <mc:Fallback>
                <p:oleObj name="Equation" r:id="rId6" imgW="1066800" imgH="5080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610" y="2328863"/>
                        <a:ext cx="2268537" cy="110013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600025875"/>
              </p:ext>
            </p:extLst>
          </p:nvPr>
        </p:nvGraphicFramePr>
        <p:xfrm>
          <a:off x="1763610" y="3553033"/>
          <a:ext cx="2268537" cy="1100137"/>
        </p:xfrm>
        <a:graphic>
          <a:graphicData uri="http://schemas.openxmlformats.org/presentationml/2006/ole">
            <mc:AlternateContent xmlns:mc="http://schemas.openxmlformats.org/markup-compatibility/2006">
              <mc:Choice xmlns:v="urn:schemas-microsoft-com:vml" Requires="v">
                <p:oleObj spid="_x0000_s1112212" name="Equation" r:id="rId8" imgW="1066800" imgH="508000" progId="Equation.DSMT4">
                  <p:embed/>
                </p:oleObj>
              </mc:Choice>
              <mc:Fallback>
                <p:oleObj name="Equation" r:id="rId8" imgW="1066800" imgH="5080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3610" y="3553033"/>
                        <a:ext cx="2268537" cy="110013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9" name="Object 3"/>
          <p:cNvGraphicFramePr>
            <a:graphicFrameLocks noChangeAspect="1"/>
          </p:cNvGraphicFramePr>
          <p:nvPr>
            <p:extLst>
              <p:ext uri="{D42A27DB-BD31-4B8C-83A1-F6EECF244321}">
                <p14:modId xmlns:p14="http://schemas.microsoft.com/office/powerpoint/2010/main" val="1500516259"/>
              </p:ext>
            </p:extLst>
          </p:nvPr>
        </p:nvGraphicFramePr>
        <p:xfrm>
          <a:off x="3995920" y="1423078"/>
          <a:ext cx="2244725" cy="493712"/>
        </p:xfrm>
        <a:graphic>
          <a:graphicData uri="http://schemas.openxmlformats.org/presentationml/2006/ole">
            <mc:AlternateContent xmlns:mc="http://schemas.openxmlformats.org/markup-compatibility/2006">
              <mc:Choice xmlns:v="urn:schemas-microsoft-com:vml" Requires="v">
                <p:oleObj spid="_x0000_s1112213" name="Equation" r:id="rId10" imgW="1054100" imgH="228600" progId="Equation.DSMT4">
                  <p:embed/>
                </p:oleObj>
              </mc:Choice>
              <mc:Fallback>
                <p:oleObj name="Equation" r:id="rId10" imgW="10541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95920" y="1423078"/>
                        <a:ext cx="2244725" cy="4937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0" name="Object 3"/>
          <p:cNvGraphicFramePr>
            <a:graphicFrameLocks noChangeAspect="1"/>
          </p:cNvGraphicFramePr>
          <p:nvPr>
            <p:extLst>
              <p:ext uri="{D42A27DB-BD31-4B8C-83A1-F6EECF244321}">
                <p14:modId xmlns:p14="http://schemas.microsoft.com/office/powerpoint/2010/main" val="1501563733"/>
              </p:ext>
            </p:extLst>
          </p:nvPr>
        </p:nvGraphicFramePr>
        <p:xfrm>
          <a:off x="3995920" y="2637255"/>
          <a:ext cx="2217737" cy="493713"/>
        </p:xfrm>
        <a:graphic>
          <a:graphicData uri="http://schemas.openxmlformats.org/presentationml/2006/ole">
            <mc:AlternateContent xmlns:mc="http://schemas.openxmlformats.org/markup-compatibility/2006">
              <mc:Choice xmlns:v="urn:schemas-microsoft-com:vml" Requires="v">
                <p:oleObj spid="_x0000_s1112214" name="Equation" r:id="rId12" imgW="1040948" imgH="228501" progId="Equation.DSMT4">
                  <p:embed/>
                </p:oleObj>
              </mc:Choice>
              <mc:Fallback>
                <p:oleObj name="Equation" r:id="rId12" imgW="1040948" imgH="228501"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95920" y="2637255"/>
                        <a:ext cx="2217737" cy="4937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1" name="Object 3"/>
          <p:cNvGraphicFramePr>
            <a:graphicFrameLocks noChangeAspect="1"/>
          </p:cNvGraphicFramePr>
          <p:nvPr>
            <p:extLst>
              <p:ext uri="{D42A27DB-BD31-4B8C-83A1-F6EECF244321}">
                <p14:modId xmlns:p14="http://schemas.microsoft.com/office/powerpoint/2010/main" val="288046617"/>
              </p:ext>
            </p:extLst>
          </p:nvPr>
        </p:nvGraphicFramePr>
        <p:xfrm>
          <a:off x="3983505" y="3861060"/>
          <a:ext cx="2244725" cy="493712"/>
        </p:xfrm>
        <a:graphic>
          <a:graphicData uri="http://schemas.openxmlformats.org/presentationml/2006/ole">
            <mc:AlternateContent xmlns:mc="http://schemas.openxmlformats.org/markup-compatibility/2006">
              <mc:Choice xmlns:v="urn:schemas-microsoft-com:vml" Requires="v">
                <p:oleObj spid="_x0000_s1112215" name="Equation" r:id="rId14" imgW="1054100" imgH="228600" progId="Equation.DSMT4">
                  <p:embed/>
                </p:oleObj>
              </mc:Choice>
              <mc:Fallback>
                <p:oleObj name="Equation" r:id="rId14" imgW="105410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83505" y="3861060"/>
                        <a:ext cx="2244725" cy="4937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4410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3.1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行列式的定义</a:t>
            </a:r>
          </a:p>
        </p:txBody>
      </p:sp>
      <p:graphicFrame>
        <p:nvGraphicFramePr>
          <p:cNvPr id="6" name="Object 3"/>
          <p:cNvGraphicFramePr>
            <a:graphicFrameLocks noChangeAspect="1"/>
          </p:cNvGraphicFramePr>
          <p:nvPr/>
        </p:nvGraphicFramePr>
        <p:xfrm>
          <a:off x="1474788" y="1412875"/>
          <a:ext cx="2081212" cy="1624013"/>
        </p:xfrm>
        <a:graphic>
          <a:graphicData uri="http://schemas.openxmlformats.org/presentationml/2006/ole">
            <mc:AlternateContent xmlns:mc="http://schemas.openxmlformats.org/markup-compatibility/2006">
              <mc:Choice xmlns:v="urn:schemas-microsoft-com:vml" Requires="v">
                <p:oleObj spid="_x0000_s53488" name="Equation" r:id="rId4" imgW="977900" imgH="749300" progId="Equation.DSMT4">
                  <p:embed/>
                </p:oleObj>
              </mc:Choice>
              <mc:Fallback>
                <p:oleObj name="Equation" r:id="rId4" imgW="977900" imgH="749300" progId="Equation.DSMT4">
                  <p:embed/>
                  <p:pic>
                    <p:nvPicPr>
                      <p:cNvPr id="0" name="Picture 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4788" y="1412875"/>
                        <a:ext cx="2081212" cy="16240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7" name="Object 3"/>
          <p:cNvGraphicFramePr>
            <a:graphicFrameLocks noChangeAspect="1"/>
          </p:cNvGraphicFramePr>
          <p:nvPr/>
        </p:nvGraphicFramePr>
        <p:xfrm>
          <a:off x="1482725" y="3036888"/>
          <a:ext cx="2082800" cy="1101725"/>
        </p:xfrm>
        <a:graphic>
          <a:graphicData uri="http://schemas.openxmlformats.org/presentationml/2006/ole">
            <mc:AlternateContent xmlns:mc="http://schemas.openxmlformats.org/markup-compatibility/2006">
              <mc:Choice xmlns:v="urn:schemas-microsoft-com:vml" Requires="v">
                <p:oleObj spid="_x0000_s53489" name="Equation" r:id="rId6" imgW="977900" imgH="508000" progId="Equation.DSMT4">
                  <p:embed/>
                </p:oleObj>
              </mc:Choice>
              <mc:Fallback>
                <p:oleObj name="Equation" r:id="rId6" imgW="977900" imgH="508000" progId="Equation.DSMT4">
                  <p:embed/>
                  <p:pic>
                    <p:nvPicPr>
                      <p:cNvPr id="0" name="Picture 9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2725" y="3036888"/>
                        <a:ext cx="2082800" cy="11017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cxnSp>
        <p:nvCxnSpPr>
          <p:cNvPr id="5" name="直接连接符 4"/>
          <p:cNvCxnSpPr/>
          <p:nvPr/>
        </p:nvCxnSpPr>
        <p:spPr>
          <a:xfrm>
            <a:off x="1609725" y="1628775"/>
            <a:ext cx="1882775" cy="1408113"/>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1584325" y="2146300"/>
            <a:ext cx="1881188" cy="1408113"/>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1536700" y="2670175"/>
            <a:ext cx="1881188" cy="1408113"/>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flipV="1">
            <a:off x="1598613" y="1568450"/>
            <a:ext cx="1819275" cy="1273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p:cNvCxnSpPr/>
          <p:nvPr/>
        </p:nvCxnSpPr>
        <p:spPr>
          <a:xfrm flipV="1">
            <a:off x="1609725" y="2082800"/>
            <a:ext cx="1809750" cy="1336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p:cNvCxnSpPr/>
          <p:nvPr/>
        </p:nvCxnSpPr>
        <p:spPr>
          <a:xfrm flipV="1">
            <a:off x="1619250" y="2590800"/>
            <a:ext cx="1798638" cy="1343025"/>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21" name="Object 3"/>
          <p:cNvGraphicFramePr>
            <a:graphicFrameLocks noChangeAspect="1"/>
          </p:cNvGraphicFramePr>
          <p:nvPr>
            <p:extLst>
              <p:ext uri="{D42A27DB-BD31-4B8C-83A1-F6EECF244321}">
                <p14:modId xmlns:p14="http://schemas.microsoft.com/office/powerpoint/2010/main" val="2104209830"/>
              </p:ext>
            </p:extLst>
          </p:nvPr>
        </p:nvGraphicFramePr>
        <p:xfrm>
          <a:off x="3635870" y="1988800"/>
          <a:ext cx="3732212" cy="495300"/>
        </p:xfrm>
        <a:graphic>
          <a:graphicData uri="http://schemas.openxmlformats.org/presentationml/2006/ole">
            <mc:AlternateContent xmlns:mc="http://schemas.openxmlformats.org/markup-compatibility/2006">
              <mc:Choice xmlns:v="urn:schemas-microsoft-com:vml" Requires="v">
                <p:oleObj spid="_x0000_s53490" name="Equation" r:id="rId8" imgW="1752480" imgH="228600" progId="Equation.DSMT4">
                  <p:embed/>
                </p:oleObj>
              </mc:Choice>
              <mc:Fallback>
                <p:oleObj name="Equation" r:id="rId8" imgW="1752480" imgH="228600" progId="Equation.DSMT4">
                  <p:embed/>
                  <p:pic>
                    <p:nvPicPr>
                      <p:cNvPr id="0" name="Picture 91"/>
                      <p:cNvPicPr>
                        <a:picLocks noChangeAspect="1" noChangeArrowheads="1"/>
                      </p:cNvPicPr>
                      <p:nvPr/>
                    </p:nvPicPr>
                    <p:blipFill>
                      <a:blip r:embed="rId9"/>
                      <a:srcRect/>
                      <a:stretch>
                        <a:fillRect/>
                      </a:stretch>
                    </p:blipFill>
                    <p:spPr bwMode="auto">
                      <a:xfrm>
                        <a:off x="3635870" y="1988800"/>
                        <a:ext cx="3732212" cy="4953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4" name="Object 3"/>
          <p:cNvGraphicFramePr>
            <a:graphicFrameLocks noChangeAspect="1"/>
          </p:cNvGraphicFramePr>
          <p:nvPr>
            <p:extLst>
              <p:ext uri="{D42A27DB-BD31-4B8C-83A1-F6EECF244321}">
                <p14:modId xmlns:p14="http://schemas.microsoft.com/office/powerpoint/2010/main" val="1877532760"/>
              </p:ext>
            </p:extLst>
          </p:nvPr>
        </p:nvGraphicFramePr>
        <p:xfrm>
          <a:off x="3638158" y="3102938"/>
          <a:ext cx="4678362" cy="1046162"/>
        </p:xfrm>
        <a:graphic>
          <a:graphicData uri="http://schemas.openxmlformats.org/presentationml/2006/ole">
            <mc:AlternateContent xmlns:mc="http://schemas.openxmlformats.org/markup-compatibility/2006">
              <mc:Choice xmlns:v="urn:schemas-microsoft-com:vml" Requires="v">
                <p:oleObj spid="_x0000_s53491" name="Equation" r:id="rId10" imgW="2197080" imgH="482400" progId="Equation.DSMT4">
                  <p:embed/>
                </p:oleObj>
              </mc:Choice>
              <mc:Fallback>
                <p:oleObj name="Equation" r:id="rId10" imgW="2197080" imgH="482400" progId="Equation.DSMT4">
                  <p:embed/>
                  <p:pic>
                    <p:nvPicPr>
                      <p:cNvPr id="0" name=""/>
                      <p:cNvPicPr>
                        <a:picLocks noChangeAspect="1" noChangeArrowheads="1"/>
                      </p:cNvPicPr>
                      <p:nvPr/>
                    </p:nvPicPr>
                    <p:blipFill>
                      <a:blip r:embed="rId11"/>
                      <a:srcRect/>
                      <a:stretch>
                        <a:fillRect/>
                      </a:stretch>
                    </p:blipFill>
                    <p:spPr bwMode="auto">
                      <a:xfrm>
                        <a:off x="3638158" y="3102938"/>
                        <a:ext cx="4678362" cy="104616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3.1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行列式的定义</a:t>
            </a:r>
          </a:p>
        </p:txBody>
      </p:sp>
      <p:graphicFrame>
        <p:nvGraphicFramePr>
          <p:cNvPr id="6" name="Object 3"/>
          <p:cNvGraphicFramePr>
            <a:graphicFrameLocks noChangeAspect="1"/>
          </p:cNvGraphicFramePr>
          <p:nvPr/>
        </p:nvGraphicFramePr>
        <p:xfrm>
          <a:off x="1474788" y="1412875"/>
          <a:ext cx="2081212" cy="1624013"/>
        </p:xfrm>
        <a:graphic>
          <a:graphicData uri="http://schemas.openxmlformats.org/presentationml/2006/ole">
            <mc:AlternateContent xmlns:mc="http://schemas.openxmlformats.org/markup-compatibility/2006">
              <mc:Choice xmlns:v="urn:schemas-microsoft-com:vml" Requires="v">
                <p:oleObj spid="_x0000_s1117267" name="Equation" r:id="rId4" imgW="977900" imgH="749300" progId="Equation.DSMT4">
                  <p:embed/>
                </p:oleObj>
              </mc:Choice>
              <mc:Fallback>
                <p:oleObj name="Equation" r:id="rId4" imgW="977900" imgH="7493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4788" y="1412875"/>
                        <a:ext cx="2081212" cy="16240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cxnSp>
        <p:nvCxnSpPr>
          <p:cNvPr id="5" name="直接连接符 4"/>
          <p:cNvCxnSpPr/>
          <p:nvPr/>
        </p:nvCxnSpPr>
        <p:spPr>
          <a:xfrm>
            <a:off x="1609725" y="1628775"/>
            <a:ext cx="1882775" cy="1408113"/>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2258752" y="1588827"/>
            <a:ext cx="1881188" cy="1408113"/>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3050862" y="1628750"/>
            <a:ext cx="1881188" cy="1408113"/>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flipV="1">
            <a:off x="1598613" y="1568450"/>
            <a:ext cx="1819275" cy="1273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接连接符 16"/>
          <p:cNvCxnSpPr/>
          <p:nvPr/>
        </p:nvCxnSpPr>
        <p:spPr>
          <a:xfrm flipV="1">
            <a:off x="2411700" y="1516245"/>
            <a:ext cx="1809750" cy="1336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直接连接符 18"/>
          <p:cNvCxnSpPr/>
          <p:nvPr/>
        </p:nvCxnSpPr>
        <p:spPr>
          <a:xfrm flipV="1">
            <a:off x="3133412" y="1484730"/>
            <a:ext cx="1798638" cy="1343025"/>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15" name="Object 3"/>
          <p:cNvGraphicFramePr>
            <a:graphicFrameLocks noChangeAspect="1"/>
          </p:cNvGraphicFramePr>
          <p:nvPr>
            <p:extLst>
              <p:ext uri="{D42A27DB-BD31-4B8C-83A1-F6EECF244321}">
                <p14:modId xmlns:p14="http://schemas.microsoft.com/office/powerpoint/2010/main" val="984434729"/>
              </p:ext>
            </p:extLst>
          </p:nvPr>
        </p:nvGraphicFramePr>
        <p:xfrm>
          <a:off x="3636206" y="4869200"/>
          <a:ext cx="1379537" cy="1624013"/>
        </p:xfrm>
        <a:graphic>
          <a:graphicData uri="http://schemas.openxmlformats.org/presentationml/2006/ole">
            <mc:AlternateContent xmlns:mc="http://schemas.openxmlformats.org/markup-compatibility/2006">
              <mc:Choice xmlns:v="urn:schemas-microsoft-com:vml" Requires="v">
                <p:oleObj spid="_x0000_s1117268" name="Equation" r:id="rId6" imgW="647700" imgH="749300" progId="Equation.DSMT4">
                  <p:embed/>
                </p:oleObj>
              </mc:Choice>
              <mc:Fallback>
                <p:oleObj name="Equation" r:id="rId6" imgW="647700" imgH="7493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6206" y="4869200"/>
                        <a:ext cx="1379537" cy="16240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4" name="Object 3"/>
          <p:cNvGraphicFramePr>
            <a:graphicFrameLocks noChangeAspect="1"/>
          </p:cNvGraphicFramePr>
          <p:nvPr>
            <p:extLst>
              <p:ext uri="{D42A27DB-BD31-4B8C-83A1-F6EECF244321}">
                <p14:modId xmlns:p14="http://schemas.microsoft.com/office/powerpoint/2010/main" val="3277298352"/>
              </p:ext>
            </p:extLst>
          </p:nvPr>
        </p:nvGraphicFramePr>
        <p:xfrm>
          <a:off x="2163321" y="3356990"/>
          <a:ext cx="4678362" cy="1046162"/>
        </p:xfrm>
        <a:graphic>
          <a:graphicData uri="http://schemas.openxmlformats.org/presentationml/2006/ole">
            <mc:AlternateContent xmlns:mc="http://schemas.openxmlformats.org/markup-compatibility/2006">
              <mc:Choice xmlns:v="urn:schemas-microsoft-com:vml" Requires="v">
                <p:oleObj spid="_x0000_s1117269" name="Equation" r:id="rId8" imgW="2197080" imgH="482400" progId="Equation.DSMT4">
                  <p:embed/>
                </p:oleObj>
              </mc:Choice>
              <mc:Fallback>
                <p:oleObj name="Equation" r:id="rId8" imgW="2197080" imgH="482400" progId="Equation.DSMT4">
                  <p:embed/>
                  <p:pic>
                    <p:nvPicPr>
                      <p:cNvPr id="0" name=""/>
                      <p:cNvPicPr>
                        <a:picLocks noChangeAspect="1" noChangeArrowheads="1"/>
                      </p:cNvPicPr>
                      <p:nvPr/>
                    </p:nvPicPr>
                    <p:blipFill>
                      <a:blip r:embed="rId9"/>
                      <a:srcRect/>
                      <a:stretch>
                        <a:fillRect/>
                      </a:stretch>
                    </p:blipFill>
                    <p:spPr bwMode="auto">
                      <a:xfrm>
                        <a:off x="2163321" y="3356990"/>
                        <a:ext cx="4678362" cy="104616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6" name="Object 3"/>
          <p:cNvGraphicFramePr>
            <a:graphicFrameLocks noChangeAspect="1"/>
          </p:cNvGraphicFramePr>
          <p:nvPr>
            <p:extLst>
              <p:ext uri="{D42A27DB-BD31-4B8C-83A1-F6EECF244321}">
                <p14:modId xmlns:p14="http://schemas.microsoft.com/office/powerpoint/2010/main" val="3043010952"/>
              </p:ext>
            </p:extLst>
          </p:nvPr>
        </p:nvGraphicFramePr>
        <p:xfrm>
          <a:off x="3617028" y="1439863"/>
          <a:ext cx="1243012" cy="1568450"/>
        </p:xfrm>
        <a:graphic>
          <a:graphicData uri="http://schemas.openxmlformats.org/presentationml/2006/ole">
            <mc:AlternateContent xmlns:mc="http://schemas.openxmlformats.org/markup-compatibility/2006">
              <mc:Choice xmlns:v="urn:schemas-microsoft-com:vml" Requires="v">
                <p:oleObj spid="_x0000_s1117270" name="Equation" r:id="rId10" imgW="583920" imgH="723600" progId="Equation.DSMT4">
                  <p:embed/>
                </p:oleObj>
              </mc:Choice>
              <mc:Fallback>
                <p:oleObj name="Equation" r:id="rId10" imgW="583920" imgH="723600" progId="Equation.DSMT4">
                  <p:embed/>
                  <p:pic>
                    <p:nvPicPr>
                      <p:cNvPr id="0" name=""/>
                      <p:cNvPicPr>
                        <a:picLocks noChangeAspect="1" noChangeArrowheads="1"/>
                      </p:cNvPicPr>
                      <p:nvPr/>
                    </p:nvPicPr>
                    <p:blipFill>
                      <a:blip r:embed="rId11"/>
                      <a:srcRect/>
                      <a:stretch>
                        <a:fillRect/>
                      </a:stretch>
                    </p:blipFill>
                    <p:spPr bwMode="auto">
                      <a:xfrm>
                        <a:off x="3617028" y="1439863"/>
                        <a:ext cx="1243012" cy="15684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559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3.1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行列式的定义</a:t>
            </a:r>
          </a:p>
        </p:txBody>
      </p:sp>
      <p:sp>
        <p:nvSpPr>
          <p:cNvPr id="273411" name="Text Box 3"/>
          <p:cNvSpPr txBox="1">
            <a:spLocks noChangeArrowheads="1"/>
          </p:cNvSpPr>
          <p:nvPr/>
        </p:nvSpPr>
        <p:spPr bwMode="auto">
          <a:xfrm>
            <a:off x="971550" y="1052513"/>
            <a:ext cx="50736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黑体" panose="02010609060101010101" pitchFamily="49" charset="-122"/>
              </a:rPr>
              <a:t>        例</a:t>
            </a:r>
            <a:r>
              <a:rPr lang="en-US" altLang="zh-CN" sz="2800" b="0">
                <a:solidFill>
                  <a:schemeClr val="tx1"/>
                </a:solidFill>
                <a:latin typeface="Times New Roman" panose="02020603050405020304" pitchFamily="18" charset="0"/>
                <a:ea typeface="黑体" panose="02010609060101010101" pitchFamily="49" charset="-122"/>
              </a:rPr>
              <a:t>3.1.4 </a:t>
            </a:r>
            <a:r>
              <a:rPr lang="zh-CN" altLang="en-US" sz="2800" b="0">
                <a:solidFill>
                  <a:schemeClr val="tx1"/>
                </a:solidFill>
                <a:latin typeface="Times New Roman" panose="02020603050405020304" pitchFamily="18" charset="0"/>
                <a:ea typeface="华文新魏" panose="02010800040101010101" pitchFamily="2" charset="-122"/>
              </a:rPr>
              <a:t>计算</a:t>
            </a:r>
            <a:r>
              <a:rPr lang="en-US" altLang="zh-CN" sz="2800" b="0" i="1">
                <a:solidFill>
                  <a:schemeClr val="tx1"/>
                </a:solidFill>
                <a:latin typeface="Times New Roman" panose="02020603050405020304" pitchFamily="18" charset="0"/>
                <a:ea typeface="华文新魏" panose="02010800040101010101" pitchFamily="2" charset="-122"/>
              </a:rPr>
              <a:t>n</a:t>
            </a:r>
            <a:r>
              <a:rPr lang="zh-CN" altLang="en-US" sz="2800" b="0">
                <a:solidFill>
                  <a:schemeClr val="tx1"/>
                </a:solidFill>
                <a:latin typeface="Times New Roman" panose="02020603050405020304" pitchFamily="18" charset="0"/>
                <a:ea typeface="华文新魏" panose="02010800040101010101" pitchFamily="2" charset="-122"/>
              </a:rPr>
              <a:t>阶下三角矩阵</a:t>
            </a:r>
            <a:endParaRPr lang="en-US" altLang="zh-CN" sz="2800" b="0">
              <a:solidFill>
                <a:schemeClr val="tx1"/>
              </a:solidFill>
              <a:latin typeface="Times New Roman" panose="02020603050405020304" pitchFamily="18" charset="0"/>
              <a:ea typeface="华文新魏" panose="02010800040101010101" pitchFamily="2" charset="-122"/>
            </a:endParaRPr>
          </a:p>
        </p:txBody>
      </p:sp>
      <p:graphicFrame>
        <p:nvGraphicFramePr>
          <p:cNvPr id="2" name="Object 3"/>
          <p:cNvGraphicFramePr>
            <a:graphicFrameLocks noChangeAspect="1"/>
          </p:cNvGraphicFramePr>
          <p:nvPr/>
        </p:nvGraphicFramePr>
        <p:xfrm>
          <a:off x="2843213" y="1758950"/>
          <a:ext cx="3543300" cy="2174875"/>
        </p:xfrm>
        <a:graphic>
          <a:graphicData uri="http://schemas.openxmlformats.org/presentationml/2006/ole">
            <mc:AlternateContent xmlns:mc="http://schemas.openxmlformats.org/markup-compatibility/2006">
              <mc:Choice xmlns:v="urn:schemas-microsoft-com:vml" Requires="v">
                <p:oleObj spid="_x0000_s55461" name="Equation" r:id="rId4" imgW="1663700" imgH="1003300" progId="Equation.DSMT4">
                  <p:embed/>
                </p:oleObj>
              </mc:Choice>
              <mc:Fallback>
                <p:oleObj name="Equation" r:id="rId4" imgW="1663700" imgH="1003300" progId="Equation.DSMT4">
                  <p:embed/>
                  <p:pic>
                    <p:nvPicPr>
                      <p:cNvPr id="0" name="Picture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213" y="1758950"/>
                        <a:ext cx="3543300" cy="21748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3" name="Text Box 3"/>
          <p:cNvSpPr txBox="1">
            <a:spLocks noChangeArrowheads="1"/>
          </p:cNvSpPr>
          <p:nvPr/>
        </p:nvSpPr>
        <p:spPr bwMode="auto">
          <a:xfrm>
            <a:off x="971550" y="3933825"/>
            <a:ext cx="78517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对应的行列式</a:t>
            </a:r>
            <a:r>
              <a:rPr lang="en-US" altLang="zh-CN" sz="2800" b="0">
                <a:solidFill>
                  <a:schemeClr val="tx1"/>
                </a:solidFill>
                <a:latin typeface="Times New Roman" panose="02020603050405020304" pitchFamily="18" charset="0"/>
                <a:ea typeface="华文新魏" panose="02010800040101010101" pitchFamily="2" charset="-122"/>
              </a:rPr>
              <a:t>det(</a:t>
            </a:r>
            <a:r>
              <a:rPr lang="en-US" altLang="zh-CN" sz="1000" b="0">
                <a:solidFill>
                  <a:schemeClr val="tx1"/>
                </a:solidFill>
                <a:latin typeface="Times New Roman" panose="02020603050405020304" pitchFamily="18" charset="0"/>
                <a:ea typeface="华文新魏" panose="02010800040101010101" pitchFamily="2" charset="-122"/>
              </a:rPr>
              <a:t> </a:t>
            </a:r>
            <a:r>
              <a:rPr lang="en-US" altLang="zh-CN" sz="2800" i="1">
                <a:solidFill>
                  <a:schemeClr val="tx1"/>
                </a:solidFill>
                <a:latin typeface="Times New Roman" panose="02020603050405020304" pitchFamily="18" charset="0"/>
                <a:ea typeface="华文新魏" panose="02010800040101010101" pitchFamily="2" charset="-122"/>
              </a:rPr>
              <a:t>A</a:t>
            </a:r>
            <a:r>
              <a:rPr lang="en-US" altLang="zh-CN" sz="2800" b="0">
                <a:solidFill>
                  <a:schemeClr val="tx1"/>
                </a:solidFill>
                <a:latin typeface="Times New Roman" panose="02020603050405020304" pitchFamily="18" charset="0"/>
                <a:ea typeface="华文新魏" panose="02010800040101010101" pitchFamily="2" charset="-122"/>
              </a:rPr>
              <a:t>).(</a:t>
            </a:r>
            <a:r>
              <a:rPr lang="zh-CN" altLang="en-US" sz="2800" b="0">
                <a:solidFill>
                  <a:schemeClr val="tx1"/>
                </a:solidFill>
                <a:latin typeface="Times New Roman" panose="02020603050405020304" pitchFamily="18" charset="0"/>
                <a:ea typeface="华文新魏" panose="02010800040101010101" pitchFamily="2" charset="-122"/>
              </a:rPr>
              <a:t>称该行列式为</a:t>
            </a:r>
            <a:r>
              <a:rPr lang="zh-CN" altLang="en-US" sz="2800">
                <a:solidFill>
                  <a:srgbClr val="0000FF"/>
                </a:solidFill>
                <a:latin typeface="华文隶书" panose="02010800040101010101" pitchFamily="2" charset="-122"/>
                <a:ea typeface="华文隶书" panose="02010800040101010101" pitchFamily="2" charset="-122"/>
              </a:rPr>
              <a:t>下三角行列式</a:t>
            </a:r>
            <a:r>
              <a:rPr lang="en-US" altLang="zh-CN" sz="2800" b="0">
                <a:solidFill>
                  <a:schemeClr val="tx1"/>
                </a:solidFill>
                <a:latin typeface="Times New Roman" panose="02020603050405020304" pitchFamily="18" charset="0"/>
                <a:ea typeface="华文新魏" panose="02010800040101010101" pitchFamily="2" charset="-122"/>
              </a:rPr>
              <a:t>)</a:t>
            </a:r>
          </a:p>
        </p:txBody>
      </p:sp>
      <p:graphicFrame>
        <p:nvGraphicFramePr>
          <p:cNvPr id="6" name="Object 3"/>
          <p:cNvGraphicFramePr>
            <a:graphicFrameLocks noChangeAspect="1"/>
          </p:cNvGraphicFramePr>
          <p:nvPr/>
        </p:nvGraphicFramePr>
        <p:xfrm>
          <a:off x="2195513" y="4581525"/>
          <a:ext cx="2757487" cy="2174875"/>
        </p:xfrm>
        <a:graphic>
          <a:graphicData uri="http://schemas.openxmlformats.org/presentationml/2006/ole">
            <mc:AlternateContent xmlns:mc="http://schemas.openxmlformats.org/markup-compatibility/2006">
              <mc:Choice xmlns:v="urn:schemas-microsoft-com:vml" Requires="v">
                <p:oleObj spid="_x0000_s55462" name="Equation" r:id="rId6" imgW="1295400" imgH="1003300" progId="Equation.DSMT4">
                  <p:embed/>
                </p:oleObj>
              </mc:Choice>
              <mc:Fallback>
                <p:oleObj name="Equation" r:id="rId6" imgW="1295400" imgH="1003300" progId="Equation.DSMT4">
                  <p:embed/>
                  <p:pic>
                    <p:nvPicPr>
                      <p:cNvPr id="0" name="Picture 6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5513" y="4581525"/>
                        <a:ext cx="2757487" cy="21748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7" name="Object 3"/>
          <p:cNvGraphicFramePr>
            <a:graphicFrameLocks noChangeAspect="1"/>
          </p:cNvGraphicFramePr>
          <p:nvPr/>
        </p:nvGraphicFramePr>
        <p:xfrm>
          <a:off x="5364163" y="4581525"/>
          <a:ext cx="2703512" cy="2174875"/>
        </p:xfrm>
        <a:graphic>
          <a:graphicData uri="http://schemas.openxmlformats.org/presentationml/2006/ole">
            <mc:AlternateContent xmlns:mc="http://schemas.openxmlformats.org/markup-compatibility/2006">
              <mc:Choice xmlns:v="urn:schemas-microsoft-com:vml" Requires="v">
                <p:oleObj spid="_x0000_s55463" name="Equation" r:id="rId8" imgW="1269449" imgH="1002865" progId="Equation.DSMT4">
                  <p:embed/>
                </p:oleObj>
              </mc:Choice>
              <mc:Fallback>
                <p:oleObj name="Equation" r:id="rId8" imgW="1269449" imgH="1002865" progId="Equation.DSMT4">
                  <p:embed/>
                  <p:pic>
                    <p:nvPicPr>
                      <p:cNvPr id="0" name="Picture 6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64163" y="4581525"/>
                        <a:ext cx="2703512" cy="21748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8" name="Text Box 3"/>
          <p:cNvSpPr txBox="1">
            <a:spLocks noChangeArrowheads="1"/>
          </p:cNvSpPr>
          <p:nvPr/>
        </p:nvSpPr>
        <p:spPr bwMode="auto">
          <a:xfrm>
            <a:off x="8278813" y="4568825"/>
            <a:ext cx="544512"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a:solidFill>
                  <a:srgbClr val="0000FF"/>
                </a:solidFill>
                <a:latin typeface="华文隶书" panose="02010800040101010101" pitchFamily="2" charset="-122"/>
                <a:ea typeface="华文隶书" panose="02010800040101010101" pitchFamily="2" charset="-122"/>
              </a:rPr>
              <a:t>对</a:t>
            </a:r>
            <a:endParaRPr lang="en-US" altLang="zh-CN" sz="2800">
              <a:solidFill>
                <a:srgbClr val="0000FF"/>
              </a:solidFill>
              <a:latin typeface="华文隶书" panose="02010800040101010101" pitchFamily="2" charset="-122"/>
              <a:ea typeface="华文隶书" panose="02010800040101010101" pitchFamily="2" charset="-122"/>
            </a:endParaRPr>
          </a:p>
          <a:p>
            <a:pPr eaLnBrk="1" hangingPunct="1">
              <a:spcBef>
                <a:spcPct val="0"/>
              </a:spcBef>
              <a:buClrTx/>
              <a:buSzTx/>
              <a:buFontTx/>
              <a:buNone/>
            </a:pPr>
            <a:r>
              <a:rPr lang="zh-CN" altLang="en-US" sz="2800">
                <a:solidFill>
                  <a:srgbClr val="0000FF"/>
                </a:solidFill>
                <a:latin typeface="华文隶书" panose="02010800040101010101" pitchFamily="2" charset="-122"/>
                <a:ea typeface="华文隶书" panose="02010800040101010101" pitchFamily="2" charset="-122"/>
              </a:rPr>
              <a:t>角</a:t>
            </a:r>
            <a:endParaRPr lang="en-US" altLang="zh-CN" sz="2800">
              <a:solidFill>
                <a:srgbClr val="0000FF"/>
              </a:solidFill>
              <a:latin typeface="华文隶书" panose="02010800040101010101" pitchFamily="2" charset="-122"/>
              <a:ea typeface="华文隶书" panose="02010800040101010101" pitchFamily="2" charset="-122"/>
            </a:endParaRPr>
          </a:p>
          <a:p>
            <a:pPr eaLnBrk="1" hangingPunct="1">
              <a:spcBef>
                <a:spcPct val="0"/>
              </a:spcBef>
              <a:buClrTx/>
              <a:buSzTx/>
              <a:buFontTx/>
              <a:buNone/>
            </a:pPr>
            <a:r>
              <a:rPr lang="zh-CN" altLang="en-US" sz="2800">
                <a:solidFill>
                  <a:srgbClr val="0000FF"/>
                </a:solidFill>
                <a:latin typeface="华文隶书" panose="02010800040101010101" pitchFamily="2" charset="-122"/>
                <a:ea typeface="华文隶书" panose="02010800040101010101" pitchFamily="2" charset="-122"/>
              </a:rPr>
              <a:t>行</a:t>
            </a:r>
            <a:endParaRPr lang="en-US" altLang="zh-CN" sz="2800">
              <a:solidFill>
                <a:srgbClr val="0000FF"/>
              </a:solidFill>
              <a:latin typeface="华文隶书" panose="02010800040101010101" pitchFamily="2" charset="-122"/>
              <a:ea typeface="华文隶书" panose="02010800040101010101" pitchFamily="2" charset="-122"/>
            </a:endParaRPr>
          </a:p>
          <a:p>
            <a:pPr eaLnBrk="1" hangingPunct="1">
              <a:spcBef>
                <a:spcPct val="0"/>
              </a:spcBef>
              <a:buClrTx/>
              <a:buSzTx/>
              <a:buFontTx/>
              <a:buNone/>
            </a:pPr>
            <a:r>
              <a:rPr lang="zh-CN" altLang="en-US" sz="2800">
                <a:solidFill>
                  <a:srgbClr val="0000FF"/>
                </a:solidFill>
                <a:latin typeface="华文隶书" panose="02010800040101010101" pitchFamily="2" charset="-122"/>
                <a:ea typeface="华文隶书" panose="02010800040101010101" pitchFamily="2" charset="-122"/>
              </a:rPr>
              <a:t>列</a:t>
            </a:r>
            <a:endParaRPr lang="en-US" altLang="zh-CN" sz="2800">
              <a:solidFill>
                <a:srgbClr val="0000FF"/>
              </a:solidFill>
              <a:latin typeface="华文隶书" panose="02010800040101010101" pitchFamily="2" charset="-122"/>
              <a:ea typeface="华文隶书" panose="02010800040101010101" pitchFamily="2" charset="-122"/>
            </a:endParaRPr>
          </a:p>
          <a:p>
            <a:pPr eaLnBrk="1" hangingPunct="1">
              <a:spcBef>
                <a:spcPct val="0"/>
              </a:spcBef>
              <a:buClrTx/>
              <a:buSzTx/>
              <a:buFontTx/>
              <a:buNone/>
            </a:pPr>
            <a:r>
              <a:rPr lang="zh-CN" altLang="en-US" sz="2800">
                <a:solidFill>
                  <a:srgbClr val="0000FF"/>
                </a:solidFill>
                <a:latin typeface="华文隶书" panose="02010800040101010101" pitchFamily="2" charset="-122"/>
                <a:ea typeface="华文隶书" panose="02010800040101010101" pitchFamily="2" charset="-122"/>
              </a:rPr>
              <a:t>式</a:t>
            </a:r>
            <a:endParaRPr lang="en-US" altLang="zh-CN" sz="2800" b="0">
              <a:solidFill>
                <a:schemeClr val="tx1"/>
              </a:solidFill>
              <a:latin typeface="Times New Roman" panose="02020603050405020304" pitchFamily="18" charset="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1000"/>
                                        <p:tgtEl>
                                          <p:spTgt spid="3">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wipe(left)">
                                      <p:cBhvr>
                                        <p:cTn id="32" dur="1000"/>
                                        <p:tgtEl>
                                          <p:spTgt spid="8">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wipe(left)">
                                      <p:cBhvr>
                                        <p:cTn id="37" dur="1000"/>
                                        <p:tgtEl>
                                          <p:spTgt spid="8">
                                            <p:txEl>
                                              <p:pRg st="1" end="1"/>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8">
                                            <p:txEl>
                                              <p:pRg st="2" end="2"/>
                                            </p:txEl>
                                          </p:spTgt>
                                        </p:tgtEl>
                                        <p:attrNameLst>
                                          <p:attrName>style.visibility</p:attrName>
                                        </p:attrNameLst>
                                      </p:cBhvr>
                                      <p:to>
                                        <p:strVal val="visible"/>
                                      </p:to>
                                    </p:set>
                                    <p:animEffect transition="in" filter="wipe(left)">
                                      <p:cBhvr>
                                        <p:cTn id="42" dur="1000"/>
                                        <p:tgtEl>
                                          <p:spTgt spid="8">
                                            <p:txEl>
                                              <p:pRg st="2" end="2"/>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8">
                                            <p:txEl>
                                              <p:pRg st="3" end="3"/>
                                            </p:txEl>
                                          </p:spTgt>
                                        </p:tgtEl>
                                        <p:attrNameLst>
                                          <p:attrName>style.visibility</p:attrName>
                                        </p:attrNameLst>
                                      </p:cBhvr>
                                      <p:to>
                                        <p:strVal val="visible"/>
                                      </p:to>
                                    </p:set>
                                    <p:animEffect transition="in" filter="wipe(left)">
                                      <p:cBhvr>
                                        <p:cTn id="47" dur="1000"/>
                                        <p:tgtEl>
                                          <p:spTgt spid="8">
                                            <p:txEl>
                                              <p:pRg st="3" end="3"/>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8">
                                            <p:txEl>
                                              <p:pRg st="4" end="4"/>
                                            </p:txEl>
                                          </p:spTgt>
                                        </p:tgtEl>
                                        <p:attrNameLst>
                                          <p:attrName>style.visibility</p:attrName>
                                        </p:attrNameLst>
                                      </p:cBhvr>
                                      <p:to>
                                        <p:strVal val="visible"/>
                                      </p:to>
                                    </p:set>
                                    <p:animEffect transition="in" filter="wipe(left)">
                                      <p:cBhvr>
                                        <p:cTn id="52" dur="10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3.1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行列式的定义</a:t>
            </a:r>
          </a:p>
        </p:txBody>
      </p:sp>
      <p:sp>
        <p:nvSpPr>
          <p:cNvPr id="273411" name="Text Box 3"/>
          <p:cNvSpPr txBox="1">
            <a:spLocks noChangeArrowheads="1"/>
          </p:cNvSpPr>
          <p:nvPr/>
        </p:nvSpPr>
        <p:spPr bwMode="auto">
          <a:xfrm>
            <a:off x="971550" y="1052513"/>
            <a:ext cx="28606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黑体" panose="02010609060101010101" pitchFamily="49" charset="-122"/>
              </a:rPr>
              <a:t>        例</a:t>
            </a:r>
            <a:r>
              <a:rPr lang="en-US" altLang="zh-CN" sz="2800" b="0" dirty="0">
                <a:solidFill>
                  <a:schemeClr val="tx1"/>
                </a:solidFill>
                <a:latin typeface="Times New Roman" panose="02020603050405020304" pitchFamily="18" charset="0"/>
                <a:ea typeface="黑体" panose="02010609060101010101" pitchFamily="49" charset="-122"/>
              </a:rPr>
              <a:t>3.1.5 </a:t>
            </a:r>
            <a:r>
              <a:rPr lang="zh-CN" altLang="en-US" sz="2800" b="0" dirty="0">
                <a:solidFill>
                  <a:schemeClr val="tx1"/>
                </a:solidFill>
                <a:latin typeface="Times New Roman" panose="02020603050405020304" pitchFamily="18" charset="0"/>
                <a:ea typeface="华文新魏" panose="02010800040101010101" pitchFamily="2" charset="-122"/>
              </a:rPr>
              <a:t>证明</a:t>
            </a:r>
            <a:r>
              <a:rPr lang="en-US" altLang="zh-CN" sz="2800" b="0" dirty="0">
                <a:solidFill>
                  <a:schemeClr val="tx1"/>
                </a:solidFill>
                <a:latin typeface="Times New Roman" panose="02020603050405020304" pitchFamily="18" charset="0"/>
                <a:ea typeface="华文新魏" panose="02010800040101010101" pitchFamily="2" charset="-122"/>
              </a:rPr>
              <a:t>:</a:t>
            </a:r>
          </a:p>
        </p:txBody>
      </p:sp>
      <p:graphicFrame>
        <p:nvGraphicFramePr>
          <p:cNvPr id="2" name="Object 3"/>
          <p:cNvGraphicFramePr>
            <a:graphicFrameLocks noChangeAspect="1"/>
          </p:cNvGraphicFramePr>
          <p:nvPr/>
        </p:nvGraphicFramePr>
        <p:xfrm>
          <a:off x="2438400" y="1741488"/>
          <a:ext cx="4354513" cy="3055937"/>
        </p:xfrm>
        <a:graphic>
          <a:graphicData uri="http://schemas.openxmlformats.org/presentationml/2006/ole">
            <mc:AlternateContent xmlns:mc="http://schemas.openxmlformats.org/markup-compatibility/2006">
              <mc:Choice xmlns:v="urn:schemas-microsoft-com:vml" Requires="v">
                <p:oleObj spid="_x0000_s57402" name="Equation" r:id="rId4" imgW="2044700" imgH="1409700" progId="Equation.DSMT4">
                  <p:embed/>
                </p:oleObj>
              </mc:Choice>
              <mc:Fallback>
                <p:oleObj name="Equation" r:id="rId4" imgW="2044700" imgH="1409700" progId="Equation.DSMT4">
                  <p:embed/>
                  <p:pic>
                    <p:nvPicPr>
                      <p:cNvPr id="0"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1741488"/>
                        <a:ext cx="4354513" cy="305593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3" name="Text Box 3"/>
          <p:cNvSpPr txBox="1">
            <a:spLocks noChangeArrowheads="1"/>
          </p:cNvSpPr>
          <p:nvPr/>
        </p:nvSpPr>
        <p:spPr bwMode="auto">
          <a:xfrm>
            <a:off x="971550" y="4797425"/>
            <a:ext cx="80835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注</a:t>
            </a:r>
            <a:r>
              <a:rPr lang="zh-CN" altLang="en-US" sz="2800" b="0">
                <a:solidFill>
                  <a:schemeClr val="tx1"/>
                </a:solidFill>
                <a:latin typeface="Times New Roman" panose="02020603050405020304" pitchFamily="18" charset="0"/>
                <a:ea typeface="华文新魏" panose="02010800040101010101" pitchFamily="2" charset="-122"/>
              </a:rPr>
              <a:t> 例</a:t>
            </a:r>
            <a:r>
              <a:rPr lang="en-US" altLang="zh-CN" sz="2800" b="0">
                <a:solidFill>
                  <a:schemeClr val="tx1"/>
                </a:solidFill>
                <a:latin typeface="Times New Roman" panose="02020603050405020304" pitchFamily="18" charset="0"/>
                <a:ea typeface="华文新魏" panose="02010800040101010101" pitchFamily="2" charset="-122"/>
              </a:rPr>
              <a:t>3.1.5</a:t>
            </a:r>
            <a:r>
              <a:rPr lang="zh-CN" altLang="en-US" sz="2800" b="0">
                <a:solidFill>
                  <a:schemeClr val="tx1"/>
                </a:solidFill>
                <a:latin typeface="Times New Roman" panose="02020603050405020304" pitchFamily="18" charset="0"/>
                <a:ea typeface="华文新魏" panose="02010800040101010101" pitchFamily="2" charset="-122"/>
              </a:rPr>
              <a:t>中的行列式称为</a:t>
            </a:r>
            <a:r>
              <a:rPr lang="en-US" altLang="zh-CN" sz="2800" b="0" i="1">
                <a:solidFill>
                  <a:schemeClr val="tx1"/>
                </a:solidFill>
                <a:latin typeface="Times New Roman" panose="02020603050405020304" pitchFamily="18" charset="0"/>
                <a:ea typeface="华文新魏" panose="02010800040101010101" pitchFamily="2" charset="-122"/>
              </a:rPr>
              <a:t>n</a:t>
            </a:r>
            <a:r>
              <a:rPr lang="zh-CN" altLang="en-US" sz="2800" b="0">
                <a:solidFill>
                  <a:schemeClr val="tx1"/>
                </a:solidFill>
                <a:latin typeface="Times New Roman" panose="02020603050405020304" pitchFamily="18" charset="0"/>
                <a:ea typeface="华文新魏" panose="02010800040101010101" pitchFamily="2" charset="-122"/>
              </a:rPr>
              <a:t>阶</a:t>
            </a:r>
            <a:r>
              <a:rPr lang="zh-CN" altLang="en-US" sz="2800">
                <a:solidFill>
                  <a:srgbClr val="0000FF"/>
                </a:solidFill>
                <a:latin typeface="华文隶书" panose="02010800040101010101" pitchFamily="2" charset="-122"/>
                <a:ea typeface="华文隶书" panose="02010800040101010101" pitchFamily="2" charset="-122"/>
              </a:rPr>
              <a:t>斜下三角行列式</a:t>
            </a:r>
            <a:r>
              <a:rPr lang="en-US" altLang="zh-CN" sz="2800" b="0">
                <a:solidFill>
                  <a:schemeClr val="tx1"/>
                </a:solidFill>
                <a:latin typeface="Times New Roman" panose="02020603050405020304" pitchFamily="18" charset="0"/>
                <a:ea typeface="华文新魏" panose="0201080004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3.1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行列式的定义</a:t>
            </a:r>
          </a:p>
        </p:txBody>
      </p:sp>
      <p:graphicFrame>
        <p:nvGraphicFramePr>
          <p:cNvPr id="2" name="Object 3"/>
          <p:cNvGraphicFramePr>
            <a:graphicFrameLocks noChangeAspect="1"/>
          </p:cNvGraphicFramePr>
          <p:nvPr/>
        </p:nvGraphicFramePr>
        <p:xfrm>
          <a:off x="2252663" y="1268413"/>
          <a:ext cx="3759200" cy="2201862"/>
        </p:xfrm>
        <a:graphic>
          <a:graphicData uri="http://schemas.openxmlformats.org/presentationml/2006/ole">
            <mc:AlternateContent xmlns:mc="http://schemas.openxmlformats.org/markup-compatibility/2006">
              <mc:Choice xmlns:v="urn:schemas-microsoft-com:vml" Requires="v">
                <p:oleObj spid="_x0000_s59501" name="Equation" r:id="rId4" imgW="1765300" imgH="1016000" progId="Equation.DSMT4">
                  <p:embed/>
                </p:oleObj>
              </mc:Choice>
              <mc:Fallback>
                <p:oleObj name="Equation" r:id="rId4" imgW="1765300" imgH="1016000" progId="Equation.DSMT4">
                  <p:embed/>
                  <p:pic>
                    <p:nvPicPr>
                      <p:cNvPr id="0"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2663" y="1268413"/>
                        <a:ext cx="3759200" cy="220186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6" name="Object 3"/>
          <p:cNvGraphicFramePr>
            <a:graphicFrameLocks noChangeAspect="1"/>
          </p:cNvGraphicFramePr>
          <p:nvPr/>
        </p:nvGraphicFramePr>
        <p:xfrm>
          <a:off x="2627313" y="3675063"/>
          <a:ext cx="4949825" cy="2201862"/>
        </p:xfrm>
        <a:graphic>
          <a:graphicData uri="http://schemas.openxmlformats.org/presentationml/2006/ole">
            <mc:AlternateContent xmlns:mc="http://schemas.openxmlformats.org/markup-compatibility/2006">
              <mc:Choice xmlns:v="urn:schemas-microsoft-com:vml" Requires="v">
                <p:oleObj spid="_x0000_s59502" name="Equation" r:id="rId6" imgW="2324100" imgH="1016000" progId="Equation.DSMT4">
                  <p:embed/>
                </p:oleObj>
              </mc:Choice>
              <mc:Fallback>
                <p:oleObj name="Equation" r:id="rId6" imgW="2324100" imgH="1016000" progId="Equation.DSMT4">
                  <p:embed/>
                  <p:pic>
                    <p:nvPicPr>
                      <p:cNvPr id="0" name="Picture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7313" y="3675063"/>
                        <a:ext cx="4949825" cy="220186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3.1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行列式的定义</a:t>
            </a:r>
          </a:p>
        </p:txBody>
      </p:sp>
      <p:graphicFrame>
        <p:nvGraphicFramePr>
          <p:cNvPr id="6" name="Object 3"/>
          <p:cNvGraphicFramePr>
            <a:graphicFrameLocks noChangeAspect="1"/>
          </p:cNvGraphicFramePr>
          <p:nvPr/>
        </p:nvGraphicFramePr>
        <p:xfrm>
          <a:off x="1979613" y="1123950"/>
          <a:ext cx="4949825" cy="2201863"/>
        </p:xfrm>
        <a:graphic>
          <a:graphicData uri="http://schemas.openxmlformats.org/presentationml/2006/ole">
            <mc:AlternateContent xmlns:mc="http://schemas.openxmlformats.org/markup-compatibility/2006">
              <mc:Choice xmlns:v="urn:schemas-microsoft-com:vml" Requires="v">
                <p:oleObj spid="_x0000_s61551" name="Equation" r:id="rId4" imgW="2324100" imgH="1016000" progId="Equation.DSMT4">
                  <p:embed/>
                </p:oleObj>
              </mc:Choice>
              <mc:Fallback>
                <p:oleObj name="Equation" r:id="rId4" imgW="2324100" imgH="1016000" progId="Equation.DSMT4">
                  <p:embed/>
                  <p:pic>
                    <p:nvPicPr>
                      <p:cNvPr id="0"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1123950"/>
                        <a:ext cx="4949825" cy="22018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nvGraphicFramePr>
        <p:xfrm>
          <a:off x="1987550" y="3500438"/>
          <a:ext cx="6761163" cy="2201862"/>
        </p:xfrm>
        <a:graphic>
          <a:graphicData uri="http://schemas.openxmlformats.org/presentationml/2006/ole">
            <mc:AlternateContent xmlns:mc="http://schemas.openxmlformats.org/markup-compatibility/2006">
              <mc:Choice xmlns:v="urn:schemas-microsoft-com:vml" Requires="v">
                <p:oleObj spid="_x0000_s61552" name="Equation" r:id="rId6" imgW="3175000" imgH="1016000" progId="Equation.DSMT4">
                  <p:embed/>
                </p:oleObj>
              </mc:Choice>
              <mc:Fallback>
                <p:oleObj name="Equation" r:id="rId6" imgW="3175000" imgH="1016000" progId="Equation.DSMT4">
                  <p:embed/>
                  <p:pic>
                    <p:nvPicPr>
                      <p:cNvPr id="0" name="Picture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7550" y="3500438"/>
                        <a:ext cx="6761163" cy="220186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3.1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行列式的定义</a:t>
            </a:r>
          </a:p>
        </p:txBody>
      </p:sp>
      <p:graphicFrame>
        <p:nvGraphicFramePr>
          <p:cNvPr id="63491" name="Object 3"/>
          <p:cNvGraphicFramePr>
            <a:graphicFrameLocks noChangeAspect="1"/>
          </p:cNvGraphicFramePr>
          <p:nvPr/>
        </p:nvGraphicFramePr>
        <p:xfrm>
          <a:off x="1979613" y="1123950"/>
          <a:ext cx="4949825" cy="2201863"/>
        </p:xfrm>
        <a:graphic>
          <a:graphicData uri="http://schemas.openxmlformats.org/presentationml/2006/ole">
            <mc:AlternateContent xmlns:mc="http://schemas.openxmlformats.org/markup-compatibility/2006">
              <mc:Choice xmlns:v="urn:schemas-microsoft-com:vml" Requires="v">
                <p:oleObj spid="_x0000_s63597" name="Equation" r:id="rId4" imgW="2324100" imgH="1016000" progId="Equation.DSMT4">
                  <p:embed/>
                </p:oleObj>
              </mc:Choice>
              <mc:Fallback>
                <p:oleObj name="Equation" r:id="rId4" imgW="2324100" imgH="1016000" progId="Equation.DSMT4">
                  <p:embed/>
                  <p:pic>
                    <p:nvPicPr>
                      <p:cNvPr id="0"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1123950"/>
                        <a:ext cx="4949825" cy="22018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nvGraphicFramePr>
        <p:xfrm>
          <a:off x="1979613" y="3532188"/>
          <a:ext cx="6246812" cy="2201862"/>
        </p:xfrm>
        <a:graphic>
          <a:graphicData uri="http://schemas.openxmlformats.org/presentationml/2006/ole">
            <mc:AlternateContent xmlns:mc="http://schemas.openxmlformats.org/markup-compatibility/2006">
              <mc:Choice xmlns:v="urn:schemas-microsoft-com:vml" Requires="v">
                <p:oleObj spid="_x0000_s63598" name="Equation" r:id="rId6" imgW="2933700" imgH="1016000" progId="Equation.DSMT4">
                  <p:embed/>
                </p:oleObj>
              </mc:Choice>
              <mc:Fallback>
                <p:oleObj name="Equation" r:id="rId6" imgW="2933700" imgH="1016000" progId="Equation.DSMT4">
                  <p:embed/>
                  <p:pic>
                    <p:nvPicPr>
                      <p:cNvPr id="0" name="Picture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9613" y="3532188"/>
                        <a:ext cx="6246812" cy="220186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6FFFF"/>
        </a:solidFill>
        <a:effectLst/>
      </p:bgPr>
    </p:bg>
    <p:spTree>
      <p:nvGrpSpPr>
        <p:cNvPr id="1" name=""/>
        <p:cNvGrpSpPr/>
        <p:nvPr/>
      </p:nvGrpSpPr>
      <p:grpSpPr>
        <a:xfrm>
          <a:off x="0" y="0"/>
          <a:ext cx="0" cy="0"/>
          <a:chOff x="0" y="0"/>
          <a:chExt cx="0" cy="0"/>
        </a:xfrm>
      </p:grpSpPr>
      <p:sp>
        <p:nvSpPr>
          <p:cNvPr id="267267" name="Text Box 3"/>
          <p:cNvSpPr txBox="1">
            <a:spLocks noChangeArrowheads="1"/>
          </p:cNvSpPr>
          <p:nvPr/>
        </p:nvSpPr>
        <p:spPr bwMode="auto">
          <a:xfrm>
            <a:off x="1782258" y="2417763"/>
            <a:ext cx="5670142" cy="2074414"/>
          </a:xfrm>
          <a:prstGeom prst="rect">
            <a:avLst/>
          </a:prstGeom>
          <a:gradFill rotWithShape="1">
            <a:gsLst>
              <a:gs pos="0">
                <a:srgbClr val="FFFFCC"/>
              </a:gs>
              <a:gs pos="100000">
                <a:srgbClr val="CCFFCC"/>
              </a:gs>
            </a:gsLst>
            <a:lin ang="5400000" scaled="1"/>
          </a:gradFill>
          <a:ln w="9525">
            <a:solidFill>
              <a:schemeClr val="accent1"/>
            </a:solidFill>
            <a:miter lim="800000"/>
            <a:headEnd/>
            <a:tailEnd/>
          </a:ln>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15000"/>
              </a:lnSpc>
              <a:spcBef>
                <a:spcPct val="0"/>
              </a:spcBef>
              <a:buFontTx/>
              <a:buNone/>
            </a:pPr>
            <a:r>
              <a:rPr lang="zh-CN" altLang="en-US" sz="2800" dirty="0">
                <a:ea typeface="华文新魏" panose="02010800040101010101" pitchFamily="2" charset="-122"/>
              </a:rPr>
              <a:t>本章主要内容</a:t>
            </a:r>
            <a:endParaRPr lang="en-US" altLang="zh-CN" sz="2800" dirty="0">
              <a:ea typeface="华文新魏" panose="02010800040101010101" pitchFamily="2" charset="-122"/>
            </a:endParaRPr>
          </a:p>
          <a:p>
            <a:pPr eaLnBrk="1" hangingPunct="1">
              <a:lnSpc>
                <a:spcPct val="115000"/>
              </a:lnSpc>
              <a:spcBef>
                <a:spcPct val="0"/>
              </a:spcBef>
              <a:buFontTx/>
              <a:buNone/>
            </a:pPr>
            <a:r>
              <a:rPr lang="en-US" altLang="zh-CN" sz="2800" dirty="0">
                <a:ea typeface="华文新魏" panose="02010800040101010101" pitchFamily="2" charset="-122"/>
              </a:rPr>
              <a:t>1. </a:t>
            </a:r>
            <a:r>
              <a:rPr lang="zh-CN" altLang="en-US" sz="2800" dirty="0">
                <a:ea typeface="华文新魏" panose="02010800040101010101" pitchFamily="2" charset="-122"/>
              </a:rPr>
              <a:t>行列式的定义</a:t>
            </a:r>
            <a:endParaRPr lang="en-US" altLang="zh-CN" sz="2800" dirty="0">
              <a:ea typeface="华文新魏" panose="02010800040101010101" pitchFamily="2" charset="-122"/>
            </a:endParaRPr>
          </a:p>
          <a:p>
            <a:pPr eaLnBrk="1" hangingPunct="1">
              <a:lnSpc>
                <a:spcPct val="115000"/>
              </a:lnSpc>
              <a:spcBef>
                <a:spcPct val="0"/>
              </a:spcBef>
              <a:buFontTx/>
              <a:buNone/>
            </a:pPr>
            <a:r>
              <a:rPr lang="en-US" altLang="zh-CN" sz="2800" dirty="0">
                <a:ea typeface="华文新魏" panose="02010800040101010101" pitchFamily="2" charset="-122"/>
              </a:rPr>
              <a:t>2. </a:t>
            </a:r>
            <a:r>
              <a:rPr lang="zh-CN" altLang="en-US" sz="2800" dirty="0">
                <a:ea typeface="华文新魏" panose="02010800040101010101" pitchFamily="2" charset="-122"/>
              </a:rPr>
              <a:t>行列式的性质及计算</a:t>
            </a:r>
            <a:endParaRPr lang="en-US" altLang="zh-CN" sz="2800" dirty="0">
              <a:ea typeface="华文新魏" panose="02010800040101010101" pitchFamily="2" charset="-122"/>
            </a:endParaRPr>
          </a:p>
          <a:p>
            <a:pPr eaLnBrk="1" hangingPunct="1">
              <a:lnSpc>
                <a:spcPct val="115000"/>
              </a:lnSpc>
              <a:spcBef>
                <a:spcPct val="0"/>
              </a:spcBef>
              <a:buFontTx/>
              <a:buNone/>
            </a:pPr>
            <a:r>
              <a:rPr lang="en-US" altLang="zh-CN" sz="2800" dirty="0">
                <a:ea typeface="华文新魏" panose="02010800040101010101" pitchFamily="2" charset="-122"/>
              </a:rPr>
              <a:t>3. </a:t>
            </a:r>
            <a:r>
              <a:rPr lang="zh-CN" altLang="en-US" sz="2800" dirty="0">
                <a:ea typeface="华文新魏" panose="02010800040101010101" pitchFamily="2" charset="-122"/>
              </a:rPr>
              <a:t>行列式的应用</a:t>
            </a:r>
            <a:r>
              <a:rPr lang="en-US" altLang="zh-CN" sz="2800" dirty="0">
                <a:ea typeface="华文新魏" panose="02010800040101010101" pitchFamily="2" charset="-122"/>
              </a:rPr>
              <a:t>: </a:t>
            </a:r>
            <a:r>
              <a:rPr lang="zh-CN" altLang="en-US" sz="2800" dirty="0">
                <a:ea typeface="华文新魏" panose="02010800040101010101" pitchFamily="2" charset="-122"/>
              </a:rPr>
              <a:t>矩阵</a:t>
            </a:r>
            <a:r>
              <a:rPr lang="en-US" altLang="zh-CN" sz="2800" dirty="0">
                <a:ea typeface="华文新魏" panose="02010800040101010101" pitchFamily="2" charset="-122"/>
              </a:rPr>
              <a:t>, </a:t>
            </a:r>
            <a:r>
              <a:rPr lang="zh-CN" altLang="en-US" sz="2800" dirty="0">
                <a:ea typeface="华文新魏" panose="02010800040101010101" pitchFamily="2" charset="-122"/>
              </a:rPr>
              <a:t>线性方程组</a:t>
            </a:r>
            <a:endParaRPr lang="en-US" altLang="zh-CN" sz="2800" dirty="0">
              <a:ea typeface="华文新魏" panose="02010800040101010101" pitchFamily="2" charset="-122"/>
            </a:endParaRPr>
          </a:p>
        </p:txBody>
      </p:sp>
      <p:pic>
        <p:nvPicPr>
          <p:cNvPr id="20483"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188" y="0"/>
            <a:ext cx="29400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267267"/>
                                        </p:tgtEl>
                                        <p:attrNameLst>
                                          <p:attrName>style.visibility</p:attrName>
                                        </p:attrNameLst>
                                      </p:cBhvr>
                                      <p:to>
                                        <p:strVal val="visible"/>
                                      </p:to>
                                    </p:set>
                                    <p:animEffect transition="in" filter="wheel(4)">
                                      <p:cBhvr>
                                        <p:cTn id="7" dur="2000"/>
                                        <p:tgtEl>
                                          <p:spTgt spid="267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3.1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行列式的定义</a:t>
            </a:r>
          </a:p>
        </p:txBody>
      </p:sp>
      <p:graphicFrame>
        <p:nvGraphicFramePr>
          <p:cNvPr id="63491" name="Object 3"/>
          <p:cNvGraphicFramePr>
            <a:graphicFrameLocks noChangeAspect="1"/>
          </p:cNvGraphicFramePr>
          <p:nvPr/>
        </p:nvGraphicFramePr>
        <p:xfrm>
          <a:off x="1979613" y="1123950"/>
          <a:ext cx="4949825" cy="2201863"/>
        </p:xfrm>
        <a:graphic>
          <a:graphicData uri="http://schemas.openxmlformats.org/presentationml/2006/ole">
            <mc:AlternateContent xmlns:mc="http://schemas.openxmlformats.org/markup-compatibility/2006">
              <mc:Choice xmlns:v="urn:schemas-microsoft-com:vml" Requires="v">
                <p:oleObj spid="_x0000_s1103936" name="Equation" r:id="rId4" imgW="2324100" imgH="1016000" progId="Equation.DSMT4">
                  <p:embed/>
                </p:oleObj>
              </mc:Choice>
              <mc:Fallback>
                <p:oleObj name="Equation" r:id="rId4" imgW="2324100" imgH="1016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1123950"/>
                        <a:ext cx="4949825" cy="22018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1079950200"/>
              </p:ext>
            </p:extLst>
          </p:nvPr>
        </p:nvGraphicFramePr>
        <p:xfrm>
          <a:off x="1979640" y="3459448"/>
          <a:ext cx="5868988" cy="2201862"/>
        </p:xfrm>
        <a:graphic>
          <a:graphicData uri="http://schemas.openxmlformats.org/presentationml/2006/ole">
            <mc:AlternateContent xmlns:mc="http://schemas.openxmlformats.org/markup-compatibility/2006">
              <mc:Choice xmlns:v="urn:schemas-microsoft-com:vml" Requires="v">
                <p:oleObj spid="_x0000_s1103937" name="Equation" r:id="rId6" imgW="2755800" imgH="1015920" progId="Equation.DSMT4">
                  <p:embed/>
                </p:oleObj>
              </mc:Choice>
              <mc:Fallback>
                <p:oleObj name="Equation" r:id="rId6" imgW="2755800" imgH="1015920" progId="Equation.DSMT4">
                  <p:embed/>
                  <p:pic>
                    <p:nvPicPr>
                      <p:cNvPr id="0" name=""/>
                      <p:cNvPicPr>
                        <a:picLocks noChangeAspect="1" noChangeArrowheads="1"/>
                      </p:cNvPicPr>
                      <p:nvPr/>
                    </p:nvPicPr>
                    <p:blipFill>
                      <a:blip r:embed="rId7"/>
                      <a:srcRect/>
                      <a:stretch>
                        <a:fillRect/>
                      </a:stretch>
                    </p:blipFill>
                    <p:spPr bwMode="auto">
                      <a:xfrm>
                        <a:off x="1979640" y="3459448"/>
                        <a:ext cx="5868988" cy="220186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128801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3.1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行列式的定义</a:t>
            </a:r>
          </a:p>
        </p:txBody>
      </p:sp>
      <p:graphicFrame>
        <p:nvGraphicFramePr>
          <p:cNvPr id="2" name="Object 3"/>
          <p:cNvGraphicFramePr>
            <a:graphicFrameLocks noChangeAspect="1"/>
          </p:cNvGraphicFramePr>
          <p:nvPr/>
        </p:nvGraphicFramePr>
        <p:xfrm>
          <a:off x="1691600" y="1268700"/>
          <a:ext cx="5788025" cy="1101725"/>
        </p:xfrm>
        <a:graphic>
          <a:graphicData uri="http://schemas.openxmlformats.org/presentationml/2006/ole">
            <mc:AlternateContent xmlns:mc="http://schemas.openxmlformats.org/markup-compatibility/2006">
              <mc:Choice xmlns:v="urn:schemas-microsoft-com:vml" Requires="v">
                <p:oleObj spid="_x0000_s1105058" name="Equation" r:id="rId4" imgW="2717640" imgH="507960" progId="Equation.DSMT4">
                  <p:embed/>
                </p:oleObj>
              </mc:Choice>
              <mc:Fallback>
                <p:oleObj name="Equation" r:id="rId4" imgW="2717640" imgH="507960" progId="Equation.DSMT4">
                  <p:embed/>
                  <p:pic>
                    <p:nvPicPr>
                      <p:cNvPr id="0" name=""/>
                      <p:cNvPicPr>
                        <a:picLocks noChangeAspect="1" noChangeArrowheads="1"/>
                      </p:cNvPicPr>
                      <p:nvPr/>
                    </p:nvPicPr>
                    <p:blipFill>
                      <a:blip r:embed="rId5"/>
                      <a:srcRect/>
                      <a:stretch>
                        <a:fillRect/>
                      </a:stretch>
                    </p:blipFill>
                    <p:spPr bwMode="auto">
                      <a:xfrm>
                        <a:off x="1691600" y="1268700"/>
                        <a:ext cx="5788025" cy="11017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719076491"/>
              </p:ext>
            </p:extLst>
          </p:nvPr>
        </p:nvGraphicFramePr>
        <p:xfrm>
          <a:off x="1692275" y="3212293"/>
          <a:ext cx="5464175" cy="577850"/>
        </p:xfrm>
        <a:graphic>
          <a:graphicData uri="http://schemas.openxmlformats.org/presentationml/2006/ole">
            <mc:AlternateContent xmlns:mc="http://schemas.openxmlformats.org/markup-compatibility/2006">
              <mc:Choice xmlns:v="urn:schemas-microsoft-com:vml" Requires="v">
                <p:oleObj spid="_x0000_s1105059" name="Equation" r:id="rId6" imgW="2565400" imgH="266700" progId="Equation.DSMT4">
                  <p:embed/>
                </p:oleObj>
              </mc:Choice>
              <mc:Fallback>
                <p:oleObj name="Equation" r:id="rId6" imgW="2565400" imgH="2667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2275" y="3212293"/>
                        <a:ext cx="5464175" cy="5778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2320885609"/>
              </p:ext>
            </p:extLst>
          </p:nvPr>
        </p:nvGraphicFramePr>
        <p:xfrm>
          <a:off x="1692275" y="3899680"/>
          <a:ext cx="5138738" cy="825500"/>
        </p:xfrm>
        <a:graphic>
          <a:graphicData uri="http://schemas.openxmlformats.org/presentationml/2006/ole">
            <mc:AlternateContent xmlns:mc="http://schemas.openxmlformats.org/markup-compatibility/2006">
              <mc:Choice xmlns:v="urn:schemas-microsoft-com:vml" Requires="v">
                <p:oleObj spid="_x0000_s1105060" name="Equation" r:id="rId8" imgW="2413000" imgH="381000" progId="Equation.DSMT4">
                  <p:embed/>
                </p:oleObj>
              </mc:Choice>
              <mc:Fallback>
                <p:oleObj name="Equation" r:id="rId8" imgW="2413000" imgH="3810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2275" y="3899680"/>
                        <a:ext cx="5138738" cy="8255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666404065"/>
              </p:ext>
            </p:extLst>
          </p:nvPr>
        </p:nvGraphicFramePr>
        <p:xfrm>
          <a:off x="2915770" y="5157240"/>
          <a:ext cx="4489450" cy="825500"/>
        </p:xfrm>
        <a:graphic>
          <a:graphicData uri="http://schemas.openxmlformats.org/presentationml/2006/ole">
            <mc:AlternateContent xmlns:mc="http://schemas.openxmlformats.org/markup-compatibility/2006">
              <mc:Choice xmlns:v="urn:schemas-microsoft-com:vml" Requires="v">
                <p:oleObj spid="_x0000_s1105061" name="Equation" r:id="rId10" imgW="2108200" imgH="381000" progId="Equation.DSMT4">
                  <p:embed/>
                </p:oleObj>
              </mc:Choice>
              <mc:Fallback>
                <p:oleObj name="Equation" r:id="rId10" imgW="2108200" imgH="3810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15770" y="5157240"/>
                        <a:ext cx="4489450" cy="8255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598953144"/>
              </p:ext>
            </p:extLst>
          </p:nvPr>
        </p:nvGraphicFramePr>
        <p:xfrm>
          <a:off x="1691600" y="2491100"/>
          <a:ext cx="5437188" cy="577850"/>
        </p:xfrm>
        <a:graphic>
          <a:graphicData uri="http://schemas.openxmlformats.org/presentationml/2006/ole">
            <mc:AlternateContent xmlns:mc="http://schemas.openxmlformats.org/markup-compatibility/2006">
              <mc:Choice xmlns:v="urn:schemas-microsoft-com:vml" Requires="v">
                <p:oleObj spid="_x0000_s1105062" name="Equation" r:id="rId12" imgW="2552400" imgH="266400" progId="Equation.DSMT4">
                  <p:embed/>
                </p:oleObj>
              </mc:Choice>
              <mc:Fallback>
                <p:oleObj name="Equation" r:id="rId12" imgW="2552400" imgH="266400" progId="Equation.DSMT4">
                  <p:embed/>
                  <p:pic>
                    <p:nvPicPr>
                      <p:cNvPr id="0" name=""/>
                      <p:cNvPicPr>
                        <a:picLocks noChangeAspect="1" noChangeArrowheads="1"/>
                      </p:cNvPicPr>
                      <p:nvPr/>
                    </p:nvPicPr>
                    <p:blipFill>
                      <a:blip r:embed="rId13"/>
                      <a:srcRect/>
                      <a:stretch>
                        <a:fillRect/>
                      </a:stretch>
                    </p:blipFill>
                    <p:spPr bwMode="auto">
                      <a:xfrm>
                        <a:off x="1691600" y="2491100"/>
                        <a:ext cx="5437188" cy="5778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03129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3.1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行列式的定义</a:t>
            </a:r>
          </a:p>
        </p:txBody>
      </p:sp>
      <p:sp>
        <p:nvSpPr>
          <p:cNvPr id="273411" name="Text Box 3"/>
          <p:cNvSpPr txBox="1">
            <a:spLocks noChangeArrowheads="1"/>
          </p:cNvSpPr>
          <p:nvPr/>
        </p:nvSpPr>
        <p:spPr bwMode="auto">
          <a:xfrm>
            <a:off x="1763610" y="2708900"/>
            <a:ext cx="6647974"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smtClean="0">
                <a:solidFill>
                  <a:schemeClr val="tx1"/>
                </a:solidFill>
                <a:latin typeface="华文琥珀" panose="02010800040101010101" pitchFamily="2" charset="-122"/>
                <a:ea typeface="华文琥珀" panose="02010800040101010101" pitchFamily="2" charset="-122"/>
              </a:rPr>
              <a:t>行列式的一个重要问题是行列式值的计算</a:t>
            </a:r>
            <a:endParaRPr lang="en-US" altLang="zh-CN" sz="2800" b="0" dirty="0">
              <a:solidFill>
                <a:schemeClr val="tx1"/>
              </a:solidFill>
              <a:latin typeface="华文琥珀" panose="02010800040101010101" pitchFamily="2" charset="-122"/>
              <a:ea typeface="华文琥珀"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3.1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行列式的定义</a:t>
            </a:r>
          </a:p>
        </p:txBody>
      </p:sp>
      <p:sp>
        <p:nvSpPr>
          <p:cNvPr id="273411" name="Text Box 3"/>
          <p:cNvSpPr txBox="1">
            <a:spLocks noChangeArrowheads="1"/>
          </p:cNvSpPr>
          <p:nvPr/>
        </p:nvSpPr>
        <p:spPr bwMode="auto">
          <a:xfrm>
            <a:off x="3203575" y="1916113"/>
            <a:ext cx="226060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黑体" panose="02010609060101010101" pitchFamily="49" charset="-122"/>
              </a:rPr>
              <a:t>作业 </a:t>
            </a:r>
            <a:r>
              <a:rPr lang="en-US" altLang="zh-CN" sz="2800" b="0">
                <a:solidFill>
                  <a:schemeClr val="tx1"/>
                </a:solidFill>
                <a:latin typeface="Times New Roman" panose="02020603050405020304" pitchFamily="18" charset="0"/>
                <a:ea typeface="黑体" panose="02010609060101010101" pitchFamily="49" charset="-122"/>
              </a:rPr>
              <a:t>P60</a:t>
            </a:r>
          </a:p>
          <a:p>
            <a:pPr eaLnBrk="1" hangingPunct="1">
              <a:lnSpc>
                <a:spcPct val="130000"/>
              </a:lnSpc>
              <a:spcBef>
                <a:spcPct val="0"/>
              </a:spcBef>
              <a:buClrTx/>
              <a:buSzTx/>
              <a:buFontTx/>
              <a:buNone/>
            </a:pPr>
            <a:r>
              <a:rPr lang="en-US" altLang="zh-CN" sz="2800" b="0">
                <a:solidFill>
                  <a:schemeClr val="tx1"/>
                </a:solidFill>
                <a:latin typeface="Times New Roman" panose="02020603050405020304" pitchFamily="18" charset="0"/>
                <a:ea typeface="黑体" panose="02010609060101010101" pitchFamily="49" charset="-122"/>
              </a:rPr>
              <a:t>1(1, 3), 2(1, 3)</a:t>
            </a:r>
            <a:endParaRPr lang="en-US" altLang="zh-CN" sz="2800" b="0">
              <a:solidFill>
                <a:schemeClr val="tx1"/>
              </a:solidFill>
              <a:latin typeface="Times New Roman" panose="02020603050405020304" pitchFamily="18" charset="0"/>
              <a:ea typeface="华文新魏" panose="02010800040101010101" pitchFamily="2" charset="-122"/>
            </a:endParaRPr>
          </a:p>
        </p:txBody>
      </p:sp>
    </p:spTree>
    <p:extLst>
      <p:ext uri="{BB962C8B-B14F-4D97-AF65-F5344CB8AC3E}">
        <p14:creationId xmlns:p14="http://schemas.microsoft.com/office/powerpoint/2010/main" val="42573415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1" end="1"/>
                                            </p:txEl>
                                          </p:spTgt>
                                        </p:tgtEl>
                                        <p:attrNameLst>
                                          <p:attrName>style.visibility</p:attrName>
                                        </p:attrNameLst>
                                      </p:cBhvr>
                                      <p:to>
                                        <p:strVal val="visible"/>
                                      </p:to>
                                    </p:set>
                                    <p:animEffect transition="in" filter="wipe(left)">
                                      <p:cBhvr>
                                        <p:cTn id="12" dur="1000"/>
                                        <p:tgtEl>
                                          <p:spTgt spid="2734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66FFFF"/>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ctrTitle" idx="4294967295"/>
          </p:nvPr>
        </p:nvSpPr>
        <p:spPr>
          <a:xfrm>
            <a:off x="1619250" y="1614488"/>
            <a:ext cx="6427788" cy="914400"/>
          </a:xfrm>
          <a:noFill/>
        </p:spPr>
        <p:txBody>
          <a:bodyPr>
            <a:spAutoFit/>
          </a:bodyPr>
          <a:lstStyle/>
          <a:p>
            <a:pPr eaLnBrk="1" hangingPunct="1"/>
            <a:r>
              <a:rPr lang="en-US" altLang="zh-CN" sz="5400">
                <a:solidFill>
                  <a:schemeClr val="tx1"/>
                </a:solidFill>
                <a:latin typeface="隶书" panose="02010509060101010101" pitchFamily="49" charset="-122"/>
                <a:ea typeface="隶书" panose="02010509060101010101" pitchFamily="49" charset="-122"/>
                <a:cs typeface="宋体" panose="02010600030101010101" pitchFamily="2" charset="-122"/>
              </a:rPr>
              <a:t>§3.2 </a:t>
            </a:r>
            <a:r>
              <a:rPr lang="zh-CN" altLang="en-US" sz="5400">
                <a:solidFill>
                  <a:schemeClr val="tx1"/>
                </a:solidFill>
                <a:latin typeface="隶书" panose="02010509060101010101" pitchFamily="49" charset="-122"/>
                <a:ea typeface="隶书" panose="02010509060101010101" pitchFamily="49" charset="-122"/>
                <a:cs typeface="宋体" panose="02010600030101010101" pitchFamily="2" charset="-122"/>
              </a:rPr>
              <a:t>行列式的性质</a:t>
            </a:r>
          </a:p>
        </p:txBody>
      </p:sp>
      <p:sp>
        <p:nvSpPr>
          <p:cNvPr id="269315" name="Text Box 3">
            <a:hlinkClick r:id="rId3" action="ppaction://hlinksldjump"/>
          </p:cNvPr>
          <p:cNvSpPr txBox="1">
            <a:spLocks noChangeArrowheads="1"/>
          </p:cNvSpPr>
          <p:nvPr/>
        </p:nvSpPr>
        <p:spPr bwMode="auto">
          <a:xfrm>
            <a:off x="3132138" y="3076575"/>
            <a:ext cx="3841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3600">
                <a:ea typeface="华文新魏" panose="02010800040101010101" pitchFamily="2" charset="-122"/>
              </a:rPr>
              <a:t>一、行列式的性质</a:t>
            </a:r>
          </a:p>
        </p:txBody>
      </p:sp>
      <p:sp>
        <p:nvSpPr>
          <p:cNvPr id="269316" name="Text Box 4"/>
          <p:cNvSpPr txBox="1">
            <a:spLocks noChangeArrowheads="1"/>
          </p:cNvSpPr>
          <p:nvPr/>
        </p:nvSpPr>
        <p:spPr bwMode="auto">
          <a:xfrm>
            <a:off x="3132138" y="3795713"/>
            <a:ext cx="3841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3600">
                <a:ea typeface="华文新魏" panose="02010800040101010101" pitchFamily="2" charset="-122"/>
              </a:rPr>
              <a:t>二、行列式的转置</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9315"/>
                                        </p:tgtEl>
                                        <p:attrNameLst>
                                          <p:attrName>style.visibility</p:attrName>
                                        </p:attrNameLst>
                                      </p:cBhvr>
                                      <p:to>
                                        <p:strVal val="visible"/>
                                      </p:to>
                                    </p:set>
                                    <p:animEffect transition="in" filter="wipe(left)">
                                      <p:cBhvr>
                                        <p:cTn id="7" dur="3000"/>
                                        <p:tgtEl>
                                          <p:spTgt spid="2693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9316"/>
                                        </p:tgtEl>
                                        <p:attrNameLst>
                                          <p:attrName>style.visibility</p:attrName>
                                        </p:attrNameLst>
                                      </p:cBhvr>
                                      <p:to>
                                        <p:strVal val="visible"/>
                                      </p:to>
                                    </p:set>
                                    <p:animEffect transition="in" filter="wipe(left)">
                                      <p:cBhvr>
                                        <p:cTn id="12" dur="3000"/>
                                        <p:tgtEl>
                                          <p:spTgt spid="269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5" grpId="0"/>
      <p:bldP spid="2693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7" name="Object 3"/>
          <p:cNvGraphicFramePr>
            <a:graphicFrameLocks noChangeAspect="1"/>
          </p:cNvGraphicFramePr>
          <p:nvPr/>
        </p:nvGraphicFramePr>
        <p:xfrm>
          <a:off x="2700338" y="1989138"/>
          <a:ext cx="3001962" cy="2146300"/>
        </p:xfrm>
        <a:graphic>
          <a:graphicData uri="http://schemas.openxmlformats.org/presentationml/2006/ole">
            <mc:AlternateContent xmlns:mc="http://schemas.openxmlformats.org/markup-compatibility/2006">
              <mc:Choice xmlns:v="urn:schemas-microsoft-com:vml" Requires="v">
                <p:oleObj spid="_x0000_s71736" name="Equation" r:id="rId4" imgW="1409088" imgH="990170" progId="Equation.DSMT4">
                  <p:embed/>
                </p:oleObj>
              </mc:Choice>
              <mc:Fallback>
                <p:oleObj name="Equation" r:id="rId4" imgW="1409088" imgH="990170" progId="Equation.DSMT4">
                  <p:embed/>
                  <p:pic>
                    <p:nvPicPr>
                      <p:cNvPr id="0"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1989138"/>
                        <a:ext cx="3001962" cy="21463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sp>
        <p:nvSpPr>
          <p:cNvPr id="273411" name="Text Box 3"/>
          <p:cNvSpPr txBox="1">
            <a:spLocks noChangeArrowheads="1"/>
          </p:cNvSpPr>
          <p:nvPr/>
        </p:nvSpPr>
        <p:spPr bwMode="auto">
          <a:xfrm>
            <a:off x="1259540" y="1052513"/>
            <a:ext cx="37401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黑体" panose="02010609060101010101" pitchFamily="49" charset="-122"/>
              </a:rPr>
              <a:t>        一、行列式的性质</a:t>
            </a:r>
            <a:endParaRPr lang="en-US" altLang="zh-CN" sz="2800" b="0" dirty="0">
              <a:solidFill>
                <a:schemeClr val="tx1"/>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设</a:t>
            </a:r>
            <a:endParaRPr lang="en-US" altLang="zh-CN" sz="2800" b="0" dirty="0">
              <a:solidFill>
                <a:schemeClr val="tx1"/>
              </a:solidFill>
              <a:latin typeface="Times New Roman" panose="02020603050405020304" pitchFamily="18" charset="0"/>
              <a:ea typeface="华文新魏" panose="02010800040101010101" pitchFamily="2" charset="-122"/>
            </a:endParaRPr>
          </a:p>
        </p:txBody>
      </p:sp>
      <p:sp>
        <p:nvSpPr>
          <p:cNvPr id="3" name="Text Box 3"/>
          <p:cNvSpPr txBox="1">
            <a:spLocks noChangeArrowheads="1"/>
          </p:cNvSpPr>
          <p:nvPr/>
        </p:nvSpPr>
        <p:spPr bwMode="auto">
          <a:xfrm>
            <a:off x="1259540" y="3933825"/>
            <a:ext cx="6043642" cy="60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为</a:t>
            </a:r>
            <a:r>
              <a:rPr lang="en-US" altLang="zh-CN" sz="2800" b="0" i="1" dirty="0">
                <a:solidFill>
                  <a:schemeClr val="tx1"/>
                </a:solidFill>
                <a:latin typeface="Times New Roman" panose="02020603050405020304" pitchFamily="18" charset="0"/>
                <a:ea typeface="华文新魏" panose="02010800040101010101" pitchFamily="2" charset="-122"/>
              </a:rPr>
              <a:t>n</a:t>
            </a:r>
            <a:r>
              <a:rPr lang="zh-CN" altLang="en-US" sz="2800" b="0" dirty="0">
                <a:solidFill>
                  <a:schemeClr val="tx1"/>
                </a:solidFill>
                <a:latin typeface="Times New Roman" panose="02020603050405020304" pitchFamily="18" charset="0"/>
                <a:ea typeface="华文新魏" panose="02010800040101010101" pitchFamily="2" charset="-122"/>
              </a:rPr>
              <a:t>阶行列式</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记</a:t>
            </a:r>
            <a:r>
              <a:rPr lang="en-US" altLang="zh-CN" sz="2800" b="0" i="1" dirty="0" err="1">
                <a:solidFill>
                  <a:schemeClr val="tx1"/>
                </a:solidFill>
                <a:latin typeface="Times New Roman" panose="02020603050405020304" pitchFamily="18" charset="0"/>
                <a:ea typeface="华文新魏" panose="02010800040101010101" pitchFamily="2" charset="-122"/>
              </a:rPr>
              <a:t>M</a:t>
            </a:r>
            <a:r>
              <a:rPr lang="en-US" altLang="zh-CN" sz="2800" b="0" i="1" baseline="-25000" dirty="0" err="1">
                <a:solidFill>
                  <a:schemeClr val="tx1"/>
                </a:solidFill>
                <a:latin typeface="Times New Roman" panose="02020603050405020304" pitchFamily="18" charset="0"/>
                <a:ea typeface="华文新魏" panose="02010800040101010101" pitchFamily="2" charset="-122"/>
              </a:rPr>
              <a:t>ij</a:t>
            </a:r>
            <a:r>
              <a:rPr lang="zh-CN" altLang="en-US" sz="2800" b="0" dirty="0">
                <a:solidFill>
                  <a:schemeClr val="tx1"/>
                </a:solidFill>
                <a:latin typeface="Times New Roman" panose="02020603050405020304" pitchFamily="18" charset="0"/>
                <a:ea typeface="华文新魏" panose="02010800040101010101" pitchFamily="2" charset="-122"/>
              </a:rPr>
              <a:t>为元素</a:t>
            </a:r>
            <a:r>
              <a:rPr lang="en-US" altLang="zh-CN" sz="2800" b="0" i="1" dirty="0" err="1">
                <a:solidFill>
                  <a:schemeClr val="tx1"/>
                </a:solidFill>
                <a:latin typeface="Times New Roman" panose="02020603050405020304" pitchFamily="18" charset="0"/>
                <a:ea typeface="华文新魏" panose="02010800040101010101" pitchFamily="2" charset="-122"/>
              </a:rPr>
              <a:t>a</a:t>
            </a:r>
            <a:r>
              <a:rPr lang="en-US" altLang="zh-CN" sz="2800" b="0" i="1" baseline="-25000" dirty="0" err="1">
                <a:solidFill>
                  <a:schemeClr val="tx1"/>
                </a:solidFill>
                <a:latin typeface="Times New Roman" panose="02020603050405020304" pitchFamily="18" charset="0"/>
                <a:ea typeface="华文新魏" panose="02010800040101010101" pitchFamily="2" charset="-122"/>
              </a:rPr>
              <a:t>ij</a:t>
            </a:r>
            <a:r>
              <a:rPr lang="zh-CN" altLang="en-US" sz="2800" b="0" dirty="0">
                <a:solidFill>
                  <a:schemeClr val="tx1"/>
                </a:solidFill>
                <a:latin typeface="Times New Roman" panose="02020603050405020304" pitchFamily="18" charset="0"/>
                <a:ea typeface="华文新魏" panose="02010800040101010101" pitchFamily="2" charset="-122"/>
              </a:rPr>
              <a:t>的余子式</a:t>
            </a:r>
            <a:r>
              <a:rPr lang="en-US" altLang="zh-CN" sz="2800" b="0" dirty="0">
                <a:solidFill>
                  <a:schemeClr val="tx1"/>
                </a:solidFill>
                <a:latin typeface="Times New Roman" panose="02020603050405020304" pitchFamily="18" charset="0"/>
                <a:ea typeface="华文新魏" panose="02010800040101010101" pitchFamily="2" charset="-122"/>
              </a:rPr>
              <a:t>.</a:t>
            </a:r>
            <a:endPar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graphicFrame>
        <p:nvGraphicFramePr>
          <p:cNvPr id="2" name="Object 3"/>
          <p:cNvGraphicFramePr>
            <a:graphicFrameLocks noChangeAspect="1"/>
          </p:cNvGraphicFramePr>
          <p:nvPr>
            <p:extLst>
              <p:ext uri="{D42A27DB-BD31-4B8C-83A1-F6EECF244321}">
                <p14:modId xmlns:p14="http://schemas.microsoft.com/office/powerpoint/2010/main" val="1569373546"/>
              </p:ext>
            </p:extLst>
          </p:nvPr>
        </p:nvGraphicFramePr>
        <p:xfrm>
          <a:off x="3118502" y="1773238"/>
          <a:ext cx="3516313" cy="2173287"/>
        </p:xfrm>
        <a:graphic>
          <a:graphicData uri="http://schemas.openxmlformats.org/presentationml/2006/ole">
            <mc:AlternateContent xmlns:mc="http://schemas.openxmlformats.org/markup-compatibility/2006">
              <mc:Choice xmlns:v="urn:schemas-microsoft-com:vml" Requires="v">
                <p:oleObj spid="_x0000_s73788" name="Equation" r:id="rId4" imgW="1651000" imgH="1003300" progId="Equation.DSMT4">
                  <p:embed/>
                </p:oleObj>
              </mc:Choice>
              <mc:Fallback>
                <p:oleObj name="Equation" r:id="rId4" imgW="1651000" imgH="1003300" progId="Equation.DSMT4">
                  <p:embed/>
                  <p:pic>
                    <p:nvPicPr>
                      <p:cNvPr id="0"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8502" y="1773238"/>
                        <a:ext cx="3516313" cy="217328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1" end="1"/>
                                            </p:txEl>
                                          </p:spTgt>
                                        </p:tgtEl>
                                        <p:attrNameLst>
                                          <p:attrName>style.visibility</p:attrName>
                                        </p:attrNameLst>
                                      </p:cBhvr>
                                      <p:to>
                                        <p:strVal val="visible"/>
                                      </p:to>
                                    </p:set>
                                    <p:animEffect transition="in" filter="wipe(left)">
                                      <p:cBhvr>
                                        <p:cTn id="12" dur="1000"/>
                                        <p:tgtEl>
                                          <p:spTgt spid="273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left)">
                                      <p:cBhvr>
                                        <p:cTn id="22"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928114" y="1073834"/>
            <a:ext cx="7748456" cy="1203006"/>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7577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sp>
        <p:nvSpPr>
          <p:cNvPr id="273411" name="Text Box 3"/>
          <p:cNvSpPr txBox="1">
            <a:spLocks noChangeArrowheads="1"/>
          </p:cNvSpPr>
          <p:nvPr/>
        </p:nvSpPr>
        <p:spPr bwMode="auto">
          <a:xfrm>
            <a:off x="971550" y="1052513"/>
            <a:ext cx="7619394" cy="116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黑体" panose="02010609060101010101" pitchFamily="49" charset="-122"/>
              </a:rPr>
              <a:t>性质</a:t>
            </a:r>
            <a:r>
              <a:rPr lang="en-US" altLang="zh-CN" sz="2800" b="0" dirty="0">
                <a:solidFill>
                  <a:schemeClr val="tx1"/>
                </a:solidFill>
                <a:latin typeface="Times New Roman" panose="02020603050405020304" pitchFamily="18" charset="0"/>
                <a:ea typeface="黑体" panose="02010609060101010101" pitchFamily="49" charset="-122"/>
              </a:rPr>
              <a:t>3.2.1 </a:t>
            </a:r>
            <a:r>
              <a:rPr lang="zh-CN" altLang="en-US" sz="2800" b="0" dirty="0">
                <a:solidFill>
                  <a:schemeClr val="tx1"/>
                </a:solidFill>
                <a:latin typeface="Times New Roman" panose="02020603050405020304" pitchFamily="18" charset="0"/>
                <a:ea typeface="华文新魏" panose="02010800040101010101" pitchFamily="2" charset="-122"/>
              </a:rPr>
              <a:t>交换行列式</a:t>
            </a:r>
            <a:r>
              <a:rPr lang="en-US" altLang="zh-CN" sz="2800" b="0" i="1" dirty="0" err="1">
                <a:solidFill>
                  <a:schemeClr val="tx1"/>
                </a:solidFill>
                <a:latin typeface="Times New Roman" panose="02020603050405020304" pitchFamily="18" charset="0"/>
                <a:ea typeface="华文新魏" panose="02010800040101010101" pitchFamily="2" charset="-122"/>
              </a:rPr>
              <a:t>D</a:t>
            </a:r>
            <a:r>
              <a:rPr lang="en-US" altLang="zh-CN" sz="2800" b="0" i="1" baseline="-25000" dirty="0" err="1">
                <a:solidFill>
                  <a:schemeClr val="tx1"/>
                </a:solidFill>
                <a:latin typeface="Times New Roman" panose="02020603050405020304" pitchFamily="18" charset="0"/>
                <a:ea typeface="华文新魏" panose="02010800040101010101" pitchFamily="2" charset="-122"/>
              </a:rPr>
              <a:t>n</a:t>
            </a:r>
            <a:r>
              <a:rPr lang="en-US" altLang="zh-CN" sz="2800" b="0" dirty="0">
                <a:solidFill>
                  <a:schemeClr val="tx1"/>
                </a:solidFill>
                <a:latin typeface="Times New Roman" panose="02020603050405020304" pitchFamily="18" charset="0"/>
                <a:ea typeface="华文新魏" panose="02010800040101010101" pitchFamily="2" charset="-122"/>
              </a:rPr>
              <a:t>(</a:t>
            </a:r>
            <a:r>
              <a:rPr lang="en-US" altLang="zh-CN" sz="2800" b="0" i="1" dirty="0">
                <a:solidFill>
                  <a:schemeClr val="tx1"/>
                </a:solidFill>
                <a:latin typeface="Times New Roman" panose="02020603050405020304" pitchFamily="18" charset="0"/>
                <a:ea typeface="华文新魏" panose="02010800040101010101" pitchFamily="2" charset="-122"/>
              </a:rPr>
              <a:t>n</a:t>
            </a:r>
            <a:r>
              <a:rPr lang="en-US" altLang="zh-CN" sz="1000" b="0" i="1" dirty="0">
                <a:solidFill>
                  <a:schemeClr val="tx1"/>
                </a:solidFill>
                <a:latin typeface="Times New Roman" panose="02020603050405020304" pitchFamily="18" charset="0"/>
                <a:ea typeface="华文新魏" panose="02010800040101010101" pitchFamily="2" charset="-12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chemeClr val="tx1"/>
                </a:solidFill>
                <a:latin typeface="Times New Roman" panose="02020603050405020304" pitchFamily="18" charset="0"/>
                <a:ea typeface="华文新魏" panose="02010800040101010101" pitchFamily="2" charset="-122"/>
              </a:rPr>
              <a:t>2)</a:t>
            </a:r>
            <a:r>
              <a:rPr lang="zh-CN" altLang="en-US" sz="2800" b="0" dirty="0">
                <a:solidFill>
                  <a:schemeClr val="tx1"/>
                </a:solidFill>
                <a:latin typeface="Times New Roman" panose="02020603050405020304" pitchFamily="18" charset="0"/>
                <a:ea typeface="华文新魏" panose="02010800040101010101" pitchFamily="2" charset="-122"/>
              </a:rPr>
              <a:t>任意两行所得</a:t>
            </a:r>
            <a:endParaRPr lang="en-US" altLang="zh-CN" sz="2800" b="0" dirty="0">
              <a:solidFill>
                <a:schemeClr val="tx1"/>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行列式与</a:t>
            </a:r>
            <a:r>
              <a:rPr lang="en-US" altLang="zh-CN" sz="2800" b="0" i="1" dirty="0" err="1">
                <a:solidFill>
                  <a:schemeClr val="tx1"/>
                </a:solidFill>
                <a:latin typeface="Times New Roman" panose="02020603050405020304" pitchFamily="18" charset="0"/>
                <a:ea typeface="华文新魏" panose="02010800040101010101" pitchFamily="2" charset="-122"/>
              </a:rPr>
              <a:t>D</a:t>
            </a:r>
            <a:r>
              <a:rPr lang="en-US" altLang="zh-CN" sz="2800" b="0" i="1" baseline="-25000" dirty="0" err="1">
                <a:solidFill>
                  <a:schemeClr val="tx1"/>
                </a:solidFill>
                <a:latin typeface="Times New Roman" panose="02020603050405020304" pitchFamily="18" charset="0"/>
                <a:ea typeface="华文新魏" panose="02010800040101010101" pitchFamily="2" charset="-122"/>
              </a:rPr>
              <a:t>n</a:t>
            </a:r>
            <a:r>
              <a:rPr lang="zh-CN" altLang="en-US" sz="2800" b="0" dirty="0">
                <a:solidFill>
                  <a:schemeClr val="tx1"/>
                </a:solidFill>
                <a:latin typeface="Times New Roman" panose="02020603050405020304" pitchFamily="18" charset="0"/>
                <a:ea typeface="华文新魏" panose="02010800040101010101" pitchFamily="2" charset="-122"/>
              </a:rPr>
              <a:t>互为相反数</a:t>
            </a:r>
            <a:r>
              <a:rPr lang="en-US" altLang="zh-CN" sz="2800" b="0" dirty="0">
                <a:solidFill>
                  <a:schemeClr val="tx1"/>
                </a:solidFill>
                <a:latin typeface="Times New Roman" panose="02020603050405020304" pitchFamily="18" charset="0"/>
                <a:ea typeface="华文新魏" panose="02010800040101010101" pitchFamily="2" charset="-122"/>
              </a:rPr>
              <a:t>.</a:t>
            </a:r>
          </a:p>
        </p:txBody>
      </p:sp>
      <p:graphicFrame>
        <p:nvGraphicFramePr>
          <p:cNvPr id="3" name="对象 2"/>
          <p:cNvGraphicFramePr>
            <a:graphicFrameLocks noChangeAspect="1"/>
          </p:cNvGraphicFramePr>
          <p:nvPr/>
        </p:nvGraphicFramePr>
        <p:xfrm>
          <a:off x="1954213" y="2395538"/>
          <a:ext cx="2759075" cy="3770312"/>
        </p:xfrm>
        <a:graphic>
          <a:graphicData uri="http://schemas.openxmlformats.org/presentationml/2006/ole">
            <mc:AlternateContent xmlns:mc="http://schemas.openxmlformats.org/markup-compatibility/2006">
              <mc:Choice xmlns:v="urn:schemas-microsoft-com:vml" Requires="v">
                <p:oleObj spid="_x0000_s75939" name="Equation" r:id="rId4" imgW="1295400" imgH="1739900" progId="Equation.DSMT4">
                  <p:embed/>
                </p:oleObj>
              </mc:Choice>
              <mc:Fallback>
                <p:oleObj name="Equation" r:id="rId4" imgW="1295400" imgH="1739900" progId="Equation.DSMT4">
                  <p:embed/>
                  <p:pic>
                    <p:nvPicPr>
                      <p:cNvPr id="0" name="Picture 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213" y="2395538"/>
                        <a:ext cx="2759075" cy="37703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4816475" y="4051300"/>
          <a:ext cx="595313" cy="247650"/>
        </p:xfrm>
        <a:graphic>
          <a:graphicData uri="http://schemas.openxmlformats.org/presentationml/2006/ole">
            <mc:AlternateContent xmlns:mc="http://schemas.openxmlformats.org/markup-compatibility/2006">
              <mc:Choice xmlns:v="urn:schemas-microsoft-com:vml" Requires="v">
                <p:oleObj spid="_x0000_s75940" name="Equation" r:id="rId6" imgW="279279" imgH="114250" progId="Equation.DSMT4">
                  <p:embed/>
                </p:oleObj>
              </mc:Choice>
              <mc:Fallback>
                <p:oleObj name="Equation" r:id="rId6" imgW="279279" imgH="114250" progId="Equation.DSMT4">
                  <p:embed/>
                  <p:pic>
                    <p:nvPicPr>
                      <p:cNvPr id="0" name="Picture 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6475" y="4051300"/>
                        <a:ext cx="595313" cy="2476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5483225" y="2395538"/>
          <a:ext cx="2760663" cy="3770312"/>
        </p:xfrm>
        <a:graphic>
          <a:graphicData uri="http://schemas.openxmlformats.org/presentationml/2006/ole">
            <mc:AlternateContent xmlns:mc="http://schemas.openxmlformats.org/markup-compatibility/2006">
              <mc:Choice xmlns:v="urn:schemas-microsoft-com:vml" Requires="v">
                <p:oleObj spid="_x0000_s75941" name="Equation" r:id="rId8" imgW="1295400" imgH="1739900" progId="Equation.DSMT4">
                  <p:embed/>
                </p:oleObj>
              </mc:Choice>
              <mc:Fallback>
                <p:oleObj name="Equation" r:id="rId8" imgW="1295400" imgH="1739900" progId="Equation.DSMT4">
                  <p:embed/>
                  <p:pic>
                    <p:nvPicPr>
                      <p:cNvPr id="0" name="Picture 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3225" y="2395538"/>
                        <a:ext cx="2760663" cy="37703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0" end="0"/>
                                            </p:txEl>
                                          </p:spTgt>
                                        </p:tgtEl>
                                        <p:attrNameLst>
                                          <p:attrName>style.visibility</p:attrName>
                                        </p:attrNameLst>
                                      </p:cBhvr>
                                      <p:to>
                                        <p:strVal val="visible"/>
                                      </p:to>
                                    </p:set>
                                    <p:animEffect transition="in" filter="wipe(left)">
                                      <p:cBhvr>
                                        <p:cTn id="12" dur="1000"/>
                                        <p:tgtEl>
                                          <p:spTgt spid="2734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1" end="1"/>
                                            </p:txEl>
                                          </p:spTgt>
                                        </p:tgtEl>
                                        <p:attrNameLst>
                                          <p:attrName>style.visibility</p:attrName>
                                        </p:attrNameLst>
                                      </p:cBhvr>
                                      <p:to>
                                        <p:strVal val="visible"/>
                                      </p:to>
                                    </p:set>
                                    <p:animEffect transition="in" filter="wipe(left)">
                                      <p:cBhvr>
                                        <p:cTn id="17" dur="1000"/>
                                        <p:tgtEl>
                                          <p:spTgt spid="27341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sp>
        <p:nvSpPr>
          <p:cNvPr id="2" name="Text Box 3"/>
          <p:cNvSpPr txBox="1">
            <a:spLocks noChangeArrowheads="1"/>
          </p:cNvSpPr>
          <p:nvPr/>
        </p:nvSpPr>
        <p:spPr bwMode="auto">
          <a:xfrm>
            <a:off x="971550" y="1052513"/>
            <a:ext cx="76200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证明思路</a:t>
            </a:r>
            <a:r>
              <a:rPr lang="en-US" altLang="zh-CN" sz="2800" b="0">
                <a:solidFill>
                  <a:schemeClr val="tx1"/>
                </a:solidFill>
                <a:latin typeface="Times New Roman" panose="02020603050405020304" pitchFamily="18" charset="0"/>
                <a:ea typeface="黑体" panose="02010609060101010101" pitchFamily="49" charset="-122"/>
              </a:rPr>
              <a:t> </a:t>
            </a:r>
            <a:r>
              <a:rPr lang="zh-CN" altLang="en-US" sz="2800" b="0">
                <a:solidFill>
                  <a:schemeClr val="tx1"/>
                </a:solidFill>
                <a:latin typeface="Times New Roman" panose="02020603050405020304" pitchFamily="18" charset="0"/>
                <a:ea typeface="华文新魏" panose="02010800040101010101" pitchFamily="2" charset="-122"/>
              </a:rPr>
              <a:t>对</a:t>
            </a:r>
            <a:r>
              <a:rPr lang="en-US" altLang="zh-CN" sz="2800" b="0" i="1">
                <a:solidFill>
                  <a:schemeClr val="tx1"/>
                </a:solidFill>
                <a:latin typeface="Times New Roman" panose="02020603050405020304" pitchFamily="18" charset="0"/>
                <a:ea typeface="华文新魏" panose="02010800040101010101" pitchFamily="2" charset="-122"/>
              </a:rPr>
              <a:t>n</a:t>
            </a:r>
            <a:r>
              <a:rPr lang="zh-CN" altLang="en-US" sz="2800" b="0">
                <a:solidFill>
                  <a:schemeClr val="tx1"/>
                </a:solidFill>
                <a:latin typeface="Times New Roman" panose="02020603050405020304" pitchFamily="18" charset="0"/>
                <a:ea typeface="华文新魏" panose="02010800040101010101" pitchFamily="2" charset="-122"/>
              </a:rPr>
              <a:t>用数学归纳法</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en-US" altLang="zh-CN" sz="2800" b="0" i="1">
                <a:solidFill>
                  <a:schemeClr val="tx1"/>
                </a:solidFill>
                <a:latin typeface="Times New Roman" panose="02020603050405020304" pitchFamily="18" charset="0"/>
                <a:ea typeface="华文新魏" panose="02010800040101010101" pitchFamily="2" charset="-122"/>
              </a:rPr>
              <a:t>n</a:t>
            </a:r>
            <a:r>
              <a:rPr lang="en-US" altLang="zh-CN" sz="1000" b="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2</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由二阶行列式的定义直接验证</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假设</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n</a:t>
            </a:r>
            <a:r>
              <a:rPr lang="en-US" altLang="zh-CN" sz="10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k</a:t>
            </a:r>
            <a:r>
              <a:rPr lang="en-US" altLang="zh-CN" sz="10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1</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性质成立</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对</a:t>
            </a:r>
            <a:r>
              <a:rPr lang="en-US" altLang="zh-CN" sz="2800" b="0" i="1">
                <a:solidFill>
                  <a:schemeClr val="tx1"/>
                </a:solidFill>
                <a:latin typeface="Times New Roman" panose="02020603050405020304" pitchFamily="18" charset="0"/>
                <a:ea typeface="华文新魏" panose="02010800040101010101" pitchFamily="2" charset="-122"/>
              </a:rPr>
              <a:t>n</a:t>
            </a:r>
            <a:r>
              <a:rPr lang="en-US" altLang="zh-CN" sz="1000" b="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k</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假设交换</a:t>
            </a:r>
            <a:r>
              <a:rPr lang="en-US" altLang="zh-CN" sz="2800" b="0" i="1">
                <a:solidFill>
                  <a:schemeClr val="tx1"/>
                </a:solidFill>
                <a:latin typeface="Times New Roman" panose="02020603050405020304" pitchFamily="18" charset="0"/>
                <a:ea typeface="华文新魏" panose="02010800040101010101" pitchFamily="2" charset="-122"/>
              </a:rPr>
              <a:t>D</a:t>
            </a:r>
            <a:r>
              <a:rPr lang="en-US" altLang="zh-CN" sz="2800" b="0" i="1" baseline="-25000">
                <a:solidFill>
                  <a:schemeClr val="tx1"/>
                </a:solidFill>
                <a:latin typeface="Times New Roman" panose="02020603050405020304" pitchFamily="18" charset="0"/>
                <a:ea typeface="华文新魏" panose="02010800040101010101" pitchFamily="2" charset="-122"/>
              </a:rPr>
              <a:t>k</a:t>
            </a:r>
            <a:r>
              <a:rPr lang="zh-CN" altLang="en-US" sz="2800" b="0">
                <a:solidFill>
                  <a:schemeClr val="tx1"/>
                </a:solidFill>
                <a:latin typeface="Times New Roman" panose="02020603050405020304" pitchFamily="18" charset="0"/>
                <a:ea typeface="华文新魏" panose="02010800040101010101" pitchFamily="2" charset="-122"/>
              </a:rPr>
              <a:t>的</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第</a:t>
            </a:r>
            <a:r>
              <a:rPr lang="en-US" altLang="zh-CN" sz="2800" b="0" i="1">
                <a:solidFill>
                  <a:schemeClr val="tx1"/>
                </a:solidFill>
                <a:latin typeface="Times New Roman" panose="02020603050405020304" pitchFamily="18" charset="0"/>
                <a:ea typeface="华文新魏" panose="02010800040101010101" pitchFamily="2" charset="-122"/>
              </a:rPr>
              <a:t>s</a:t>
            </a:r>
            <a:r>
              <a:rPr lang="en-US" altLang="zh-CN" sz="2800" b="0">
                <a:solidFill>
                  <a:schemeClr val="tx1"/>
                </a:solidFill>
                <a:latin typeface="Times New Roman" panose="02020603050405020304" pitchFamily="18" charset="0"/>
                <a:ea typeface="华文新魏" panose="02010800040101010101" pitchFamily="2" charset="-122"/>
              </a:rPr>
              <a:t>, </a:t>
            </a:r>
            <a:r>
              <a:rPr lang="en-US" altLang="zh-CN" sz="2800" b="0" i="1">
                <a:solidFill>
                  <a:schemeClr val="tx1"/>
                </a:solidFill>
                <a:latin typeface="Times New Roman" panose="02020603050405020304" pitchFamily="18" charset="0"/>
                <a:ea typeface="华文新魏" panose="02010800040101010101" pitchFamily="2" charset="-122"/>
              </a:rPr>
              <a:t>t</a:t>
            </a:r>
            <a:r>
              <a:rPr lang="en-US" altLang="zh-CN" sz="2800" b="0">
                <a:solidFill>
                  <a:schemeClr val="tx1"/>
                </a:solidFill>
                <a:latin typeface="Times New Roman" panose="02020603050405020304" pitchFamily="18" charset="0"/>
                <a:ea typeface="华文新魏" panose="02010800040101010101" pitchFamily="2" charset="-122"/>
              </a:rPr>
              <a:t>(</a:t>
            </a:r>
            <a:r>
              <a:rPr lang="en-US" altLang="zh-CN" sz="2800" b="0" i="1">
                <a:solidFill>
                  <a:schemeClr val="tx1"/>
                </a:solidFill>
                <a:latin typeface="Times New Roman" panose="02020603050405020304" pitchFamily="18" charset="0"/>
                <a:ea typeface="华文新魏" panose="02010800040101010101" pitchFamily="2" charset="-122"/>
              </a:rPr>
              <a:t>s</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rPr>
              <a:t>t</a:t>
            </a:r>
            <a:r>
              <a:rPr lang="en-US" altLang="zh-CN" sz="2800" b="0">
                <a:solidFill>
                  <a:schemeClr val="tx1"/>
                </a:solidFill>
                <a:latin typeface="Times New Roman" panose="02020603050405020304" pitchFamily="18" charset="0"/>
                <a:ea typeface="华文新魏" panose="02010800040101010101" pitchFamily="2" charset="-122"/>
              </a:rPr>
              <a:t>)</a:t>
            </a:r>
            <a:r>
              <a:rPr lang="zh-CN" altLang="en-US" sz="2800" b="0">
                <a:solidFill>
                  <a:schemeClr val="tx1"/>
                </a:solidFill>
                <a:latin typeface="Times New Roman" panose="02020603050405020304" pitchFamily="18" charset="0"/>
                <a:ea typeface="华文新魏" panose="02010800040101010101" pitchFamily="2" charset="-122"/>
              </a:rPr>
              <a:t>行得到的行列式为</a:t>
            </a:r>
            <a:r>
              <a:rPr lang="en-US" altLang="zh-CN" sz="2800" b="0" i="1">
                <a:solidFill>
                  <a:schemeClr val="tx1"/>
                </a:solidFill>
                <a:latin typeface="Times New Roman" panose="02020603050405020304" pitchFamily="18" charset="0"/>
                <a:ea typeface="华文新魏" panose="02010800040101010101" pitchFamily="2" charset="-122"/>
              </a:rPr>
              <a:t>D</a:t>
            </a:r>
            <a:r>
              <a:rPr lang="en-US" altLang="zh-CN" sz="2800" b="0" i="1">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a:t>
            </a:r>
            <a:r>
              <a:rPr lang="en-US" altLang="zh-CN" sz="2800" b="0" i="1" baseline="-25000">
                <a:solidFill>
                  <a:schemeClr val="tx1"/>
                </a:solidFill>
                <a:latin typeface="Times New Roman" panose="02020603050405020304" pitchFamily="18" charset="0"/>
                <a:ea typeface="华文新魏" panose="02010800040101010101" pitchFamily="2" charset="-122"/>
              </a:rPr>
              <a:t>k</a:t>
            </a:r>
            <a:r>
              <a:rPr lang="en-US" altLang="zh-CN" sz="2800" b="0">
                <a:solidFill>
                  <a:schemeClr val="tx1"/>
                </a:solidFill>
                <a:latin typeface="Times New Roman" panose="02020603050405020304" pitchFamily="18" charset="0"/>
                <a:ea typeface="华文新魏" panose="02010800040101010101" pitchFamily="2" charset="-122"/>
              </a:rPr>
              <a:t>.</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分</a:t>
            </a:r>
            <a:r>
              <a:rPr lang="en-US" altLang="zh-CN" sz="2800" b="0">
                <a:solidFill>
                  <a:schemeClr val="tx1"/>
                </a:solidFill>
                <a:latin typeface="Times New Roman" panose="02020603050405020304" pitchFamily="18" charset="0"/>
                <a:ea typeface="华文新魏" panose="02010800040101010101" pitchFamily="2" charset="-122"/>
              </a:rPr>
              <a:t>1</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s</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与</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1</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rPr>
              <a:t>s</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rPr>
              <a:t>t</a:t>
            </a:r>
            <a:r>
              <a:rPr lang="zh-CN" altLang="en-US" sz="2800" b="0">
                <a:solidFill>
                  <a:schemeClr val="tx1"/>
                </a:solidFill>
                <a:latin typeface="Times New Roman" panose="02020603050405020304" pitchFamily="18" charset="0"/>
                <a:ea typeface="华文新魏" panose="02010800040101010101" pitchFamily="2" charset="-122"/>
              </a:rPr>
              <a:t>两种情形</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而</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1</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rPr>
              <a:t>s</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rPr>
              <a:t>t</a:t>
            </a:r>
            <a:r>
              <a:rPr lang="zh-CN" altLang="en-US" sz="2800" b="0">
                <a:solidFill>
                  <a:schemeClr val="tx1"/>
                </a:solidFill>
                <a:latin typeface="Times New Roman" panose="02020603050405020304" pitchFamily="18" charset="0"/>
                <a:ea typeface="华文新魏" panose="02010800040101010101" pitchFamily="2" charset="-122"/>
              </a:rPr>
              <a:t>时可以先证</a:t>
            </a:r>
          </a:p>
          <a:p>
            <a:pPr eaLnBrk="1" hangingPunct="1">
              <a:lnSpc>
                <a:spcPct val="130000"/>
              </a:lnSpc>
              <a:spcBef>
                <a:spcPct val="0"/>
              </a:spcBef>
              <a:buClrTx/>
              <a:buSzTx/>
              <a:buFontTx/>
              <a:buNone/>
            </a:pP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1</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rPr>
              <a:t>s</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t</a:t>
            </a:r>
            <a:r>
              <a:rPr lang="en-US" altLang="zh-CN" sz="10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2,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对于一般情形可归结为已证的结论</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endParaRPr lang="en-US" altLang="zh-CN" sz="2800" b="0">
              <a:solidFill>
                <a:schemeClr val="tx1"/>
              </a:solidFill>
              <a:latin typeface="Times New Roman" panose="02020603050405020304" pitchFamily="18" charset="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10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1000"/>
                                        <p:tgtEl>
                                          <p:spTgt spid="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1000"/>
                                        <p:tgtEl>
                                          <p:spTgt spid="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1000"/>
                                        <p:tgtEl>
                                          <p:spTgt spid="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left)">
                                      <p:cBhvr>
                                        <p:cTn id="27" dur="1000"/>
                                        <p:tgtEl>
                                          <p:spTgt spid="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left)">
                                      <p:cBhvr>
                                        <p:cTn id="32" dur="10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928114" y="1052670"/>
            <a:ext cx="7676446" cy="1224170"/>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79874"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dirty="0">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dirty="0">
                <a:solidFill>
                  <a:srgbClr val="000000"/>
                </a:solidFill>
                <a:ea typeface="华文隶书" panose="02010800040101010101" pitchFamily="2" charset="-122"/>
                <a:cs typeface="Times New Roman" panose="02020603050405020304" pitchFamily="18" charset="0"/>
              </a:rPr>
              <a:t>3.2 </a:t>
            </a:r>
            <a:r>
              <a:rPr lang="zh-CN" altLang="en-US" sz="4000" b="1" dirty="0">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sp>
        <p:nvSpPr>
          <p:cNvPr id="273411" name="Text Box 3"/>
          <p:cNvSpPr txBox="1">
            <a:spLocks noChangeArrowheads="1"/>
          </p:cNvSpPr>
          <p:nvPr/>
        </p:nvSpPr>
        <p:spPr bwMode="auto">
          <a:xfrm>
            <a:off x="971550" y="1052513"/>
            <a:ext cx="7619394" cy="116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黑体" panose="02010609060101010101" pitchFamily="49" charset="-122"/>
              </a:rPr>
              <a:t>推论</a:t>
            </a:r>
            <a:r>
              <a:rPr lang="en-US" altLang="zh-CN" sz="2800" b="0" dirty="0">
                <a:solidFill>
                  <a:schemeClr val="tx1"/>
                </a:solidFill>
                <a:latin typeface="Times New Roman" panose="02020603050405020304" pitchFamily="18" charset="0"/>
                <a:ea typeface="黑体" panose="02010609060101010101" pitchFamily="49" charset="-122"/>
              </a:rPr>
              <a:t>3.2.1 </a:t>
            </a:r>
            <a:r>
              <a:rPr lang="zh-CN" altLang="en-US" sz="2800" b="0" dirty="0">
                <a:solidFill>
                  <a:schemeClr val="tx1"/>
                </a:solidFill>
                <a:latin typeface="Times New Roman" panose="02020603050405020304" pitchFamily="18" charset="0"/>
                <a:ea typeface="华文新魏" panose="02010800040101010101" pitchFamily="2" charset="-122"/>
              </a:rPr>
              <a:t>若行列式</a:t>
            </a:r>
            <a:r>
              <a:rPr lang="en-US" altLang="zh-CN" sz="2800" b="0" i="1" dirty="0" err="1">
                <a:solidFill>
                  <a:schemeClr val="tx1"/>
                </a:solidFill>
                <a:latin typeface="Times New Roman" panose="02020603050405020304" pitchFamily="18" charset="0"/>
                <a:ea typeface="华文新魏" panose="02010800040101010101" pitchFamily="2" charset="-122"/>
              </a:rPr>
              <a:t>D</a:t>
            </a:r>
            <a:r>
              <a:rPr lang="en-US" altLang="zh-CN" sz="2800" b="0" i="1" baseline="-25000" dirty="0" err="1">
                <a:solidFill>
                  <a:schemeClr val="tx1"/>
                </a:solidFill>
                <a:latin typeface="Times New Roman" panose="02020603050405020304" pitchFamily="18" charset="0"/>
                <a:ea typeface="华文新魏" panose="02010800040101010101" pitchFamily="2" charset="-122"/>
              </a:rPr>
              <a:t>n</a:t>
            </a:r>
            <a:r>
              <a:rPr lang="en-US" altLang="zh-CN" sz="2800" b="0" dirty="0">
                <a:solidFill>
                  <a:schemeClr val="tx1"/>
                </a:solidFill>
                <a:latin typeface="Times New Roman" panose="02020603050405020304" pitchFamily="18" charset="0"/>
                <a:ea typeface="华文新魏" panose="02010800040101010101" pitchFamily="2" charset="-122"/>
              </a:rPr>
              <a:t>(</a:t>
            </a:r>
            <a:r>
              <a:rPr lang="en-US" altLang="zh-CN" sz="2800" b="0" i="1" dirty="0">
                <a:solidFill>
                  <a:schemeClr val="tx1"/>
                </a:solidFill>
                <a:latin typeface="Times New Roman" panose="02020603050405020304" pitchFamily="18" charset="0"/>
                <a:ea typeface="华文新魏" panose="02010800040101010101" pitchFamily="2" charset="-122"/>
              </a:rPr>
              <a:t>n</a:t>
            </a:r>
            <a:r>
              <a:rPr lang="en-US" altLang="zh-CN" sz="1000" b="0" i="1" dirty="0">
                <a:solidFill>
                  <a:schemeClr val="tx1"/>
                </a:solidFill>
                <a:latin typeface="Times New Roman" panose="02020603050405020304" pitchFamily="18" charset="0"/>
                <a:ea typeface="华文新魏" panose="02010800040101010101" pitchFamily="2" charset="-12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chemeClr val="tx1"/>
                </a:solidFill>
                <a:latin typeface="Times New Roman" panose="02020603050405020304" pitchFamily="18" charset="0"/>
                <a:ea typeface="华文新魏" panose="02010800040101010101" pitchFamily="2" charset="-122"/>
              </a:rPr>
              <a:t>2)</a:t>
            </a:r>
            <a:r>
              <a:rPr lang="zh-CN" altLang="en-US" sz="2800" b="0" dirty="0">
                <a:solidFill>
                  <a:schemeClr val="tx1"/>
                </a:solidFill>
                <a:latin typeface="Times New Roman" panose="02020603050405020304" pitchFamily="18" charset="0"/>
                <a:ea typeface="华文新魏" panose="02010800040101010101" pitchFamily="2" charset="-122"/>
              </a:rPr>
              <a:t>有两行元素完全</a:t>
            </a:r>
            <a:endParaRPr lang="en-US" altLang="zh-CN" sz="2800" b="0" dirty="0">
              <a:solidFill>
                <a:schemeClr val="tx1"/>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相同</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则此行列式的值等于零</a:t>
            </a:r>
            <a:r>
              <a:rPr lang="en-US" altLang="zh-CN" sz="2800" b="0" dirty="0">
                <a:solidFill>
                  <a:schemeClr val="tx1"/>
                </a:solidFill>
                <a:latin typeface="Times New Roman" panose="02020603050405020304" pitchFamily="18" charset="0"/>
                <a:ea typeface="华文新魏" panose="02010800040101010101" pitchFamily="2" charset="-122"/>
              </a:rPr>
              <a:t>.</a:t>
            </a:r>
          </a:p>
        </p:txBody>
      </p:sp>
      <p:graphicFrame>
        <p:nvGraphicFramePr>
          <p:cNvPr id="2" name="对象 1"/>
          <p:cNvGraphicFramePr>
            <a:graphicFrameLocks noChangeAspect="1"/>
          </p:cNvGraphicFramePr>
          <p:nvPr/>
        </p:nvGraphicFramePr>
        <p:xfrm>
          <a:off x="3143250" y="2349500"/>
          <a:ext cx="3300413" cy="3770313"/>
        </p:xfrm>
        <a:graphic>
          <a:graphicData uri="http://schemas.openxmlformats.org/presentationml/2006/ole">
            <mc:AlternateContent xmlns:mc="http://schemas.openxmlformats.org/markup-compatibility/2006">
              <mc:Choice xmlns:v="urn:schemas-microsoft-com:vml" Requires="v">
                <p:oleObj spid="_x0000_s79961" name="Equation" r:id="rId4" imgW="1549400" imgH="1739900" progId="Equation.DSMT4">
                  <p:embed/>
                </p:oleObj>
              </mc:Choice>
              <mc:Fallback>
                <p:oleObj name="Equation" r:id="rId4" imgW="1549400" imgH="1739900" progId="Equation.DSMT4">
                  <p:embed/>
                  <p:pic>
                    <p:nvPicPr>
                      <p:cNvPr id="0"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250" y="2349500"/>
                        <a:ext cx="3300413" cy="37703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2851649878"/>
              </p:ext>
            </p:extLst>
          </p:nvPr>
        </p:nvGraphicFramePr>
        <p:xfrm>
          <a:off x="6659563" y="4508500"/>
          <a:ext cx="2244725" cy="2146300"/>
        </p:xfrm>
        <a:graphic>
          <a:graphicData uri="http://schemas.openxmlformats.org/presentationml/2006/ole">
            <mc:AlternateContent xmlns:mc="http://schemas.openxmlformats.org/markup-compatibility/2006">
              <mc:Choice xmlns:v="urn:schemas-microsoft-com:vml" Requires="v">
                <p:oleObj spid="_x0000_s79962" name="Equation" r:id="rId6" imgW="1054080" imgH="990360" progId="Equation.DSMT4">
                  <p:embed/>
                </p:oleObj>
              </mc:Choice>
              <mc:Fallback>
                <p:oleObj name="Equation" r:id="rId6" imgW="1054080" imgH="990360" progId="Equation.DSMT4">
                  <p:embed/>
                  <p:pic>
                    <p:nvPicPr>
                      <p:cNvPr id="0" name=""/>
                      <p:cNvPicPr>
                        <a:picLocks noChangeAspect="1" noChangeArrowheads="1"/>
                      </p:cNvPicPr>
                      <p:nvPr/>
                    </p:nvPicPr>
                    <p:blipFill>
                      <a:blip r:embed="rId7"/>
                      <a:srcRect/>
                      <a:stretch>
                        <a:fillRect/>
                      </a:stretch>
                    </p:blipFill>
                    <p:spPr bwMode="auto">
                      <a:xfrm>
                        <a:off x="6659563" y="4508500"/>
                        <a:ext cx="2244725" cy="21463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0" end="0"/>
                                            </p:txEl>
                                          </p:spTgt>
                                        </p:tgtEl>
                                        <p:attrNameLst>
                                          <p:attrName>style.visibility</p:attrName>
                                        </p:attrNameLst>
                                      </p:cBhvr>
                                      <p:to>
                                        <p:strVal val="visible"/>
                                      </p:to>
                                    </p:set>
                                    <p:animEffect transition="in" filter="wipe(left)">
                                      <p:cBhvr>
                                        <p:cTn id="12" dur="1000"/>
                                        <p:tgtEl>
                                          <p:spTgt spid="2734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1" end="1"/>
                                            </p:txEl>
                                          </p:spTgt>
                                        </p:tgtEl>
                                        <p:attrNameLst>
                                          <p:attrName>style.visibility</p:attrName>
                                        </p:attrNameLst>
                                      </p:cBhvr>
                                      <p:to>
                                        <p:strVal val="visible"/>
                                      </p:to>
                                    </p:set>
                                    <p:animEffect transition="in" filter="wipe(left)">
                                      <p:cBhvr>
                                        <p:cTn id="17" dur="1000"/>
                                        <p:tgtEl>
                                          <p:spTgt spid="27341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3"/>
          <p:cNvSpPr txBox="1">
            <a:spLocks noChangeArrowheads="1"/>
          </p:cNvSpPr>
          <p:nvPr/>
        </p:nvSpPr>
        <p:spPr bwMode="auto">
          <a:xfrm>
            <a:off x="802258" y="981075"/>
            <a:ext cx="8234362" cy="529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3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行列式</a:t>
            </a:r>
            <a:r>
              <a:rPr lang="en-US" altLang="zh-CN" sz="3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(determinant)</a:t>
            </a: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       行列式于</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1683</a:t>
            </a: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年由关孝和</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日本数学家</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和</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1693</a:t>
            </a: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由</a:t>
            </a:r>
            <a:endPar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莱布尼兹</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德国数学家</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分别独立提出</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早期行列式</a:t>
            </a:r>
            <a:endPar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主要应用于线性方程组的讨论</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约</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160</a:t>
            </a: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年后</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行列式</a:t>
            </a:r>
            <a:endPar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发展成为矩阵的一个独立理论分支</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a:t>
            </a:r>
          </a:p>
          <a:p>
            <a:pPr eaLnBrk="1" hangingPunct="1">
              <a:lnSpc>
                <a:spcPct val="130000"/>
              </a:lnSpc>
              <a:spcBef>
                <a:spcPct val="0"/>
              </a:spcBef>
              <a:buClrTx/>
              <a:buSzTx/>
              <a:buFontTx/>
              <a:buNone/>
            </a:pP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        17</a:t>
            </a: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世纪末</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莱布尼兹在研究线性方程组时开</a:t>
            </a: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始使用行列式</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而大约在</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1729</a:t>
            </a: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年麦克劳林使用了</a:t>
            </a: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行列式解方程组</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并使用了克莱姆法则</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这个结果</a:t>
            </a: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在</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1750</a:t>
            </a: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年由克莱姆正式发表出来</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1000"/>
                                        <p:tgtEl>
                                          <p:spTgt spid="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left)">
                                      <p:cBhvr>
                                        <p:cTn id="12" dur="1000"/>
                                        <p:tgtEl>
                                          <p:spTgt spid="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left)">
                                      <p:cBhvr>
                                        <p:cTn id="17" dur="1000"/>
                                        <p:tgtEl>
                                          <p:spTgt spid="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ipe(left)">
                                      <p:cBhvr>
                                        <p:cTn id="22" dur="1000"/>
                                        <p:tgtEl>
                                          <p:spTgt spid="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wipe(left)">
                                      <p:cBhvr>
                                        <p:cTn id="27" dur="1000"/>
                                        <p:tgtEl>
                                          <p:spTgt spid="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wipe(left)">
                                      <p:cBhvr>
                                        <p:cTn id="32" dur="1000"/>
                                        <p:tgtEl>
                                          <p:spTgt spid="8">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wipe(left)">
                                      <p:cBhvr>
                                        <p:cTn id="37" dur="1000"/>
                                        <p:tgtEl>
                                          <p:spTgt spid="8">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wipe(left)">
                                      <p:cBhvr>
                                        <p:cTn id="42" dur="1000"/>
                                        <p:tgtEl>
                                          <p:spTgt spid="8">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wipe(left)">
                                      <p:cBhvr>
                                        <p:cTn id="47" dur="10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7" name="Object 3"/>
          <p:cNvGraphicFramePr>
            <a:graphicFrameLocks noChangeAspect="1"/>
          </p:cNvGraphicFramePr>
          <p:nvPr>
            <p:extLst>
              <p:ext uri="{D42A27DB-BD31-4B8C-83A1-F6EECF244321}">
                <p14:modId xmlns:p14="http://schemas.microsoft.com/office/powerpoint/2010/main" val="3453335237"/>
              </p:ext>
            </p:extLst>
          </p:nvPr>
        </p:nvGraphicFramePr>
        <p:xfrm>
          <a:off x="1403560" y="1340710"/>
          <a:ext cx="3001962" cy="2146300"/>
        </p:xfrm>
        <a:graphic>
          <a:graphicData uri="http://schemas.openxmlformats.org/presentationml/2006/ole">
            <mc:AlternateContent xmlns:mc="http://schemas.openxmlformats.org/markup-compatibility/2006">
              <mc:Choice xmlns:v="urn:schemas-microsoft-com:vml" Requires="v">
                <p:oleObj spid="_x0000_s82184" name="Equation" r:id="rId4" imgW="1409088" imgH="990170" progId="Equation.DSMT4">
                  <p:embed/>
                </p:oleObj>
              </mc:Choice>
              <mc:Fallback>
                <p:oleObj name="Equation" r:id="rId4" imgW="1409088" imgH="990170" progId="Equation.DSMT4">
                  <p:embed/>
                  <p:pic>
                    <p:nvPicPr>
                      <p:cNvPr id="0"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560" y="1340710"/>
                        <a:ext cx="3001962" cy="21463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835736747"/>
              </p:ext>
            </p:extLst>
          </p:nvPr>
        </p:nvGraphicFramePr>
        <p:xfrm>
          <a:off x="4405285" y="1340710"/>
          <a:ext cx="2759075" cy="2146300"/>
        </p:xfrm>
        <a:graphic>
          <a:graphicData uri="http://schemas.openxmlformats.org/presentationml/2006/ole">
            <mc:AlternateContent xmlns:mc="http://schemas.openxmlformats.org/markup-compatibility/2006">
              <mc:Choice xmlns:v="urn:schemas-microsoft-com:vml" Requires="v">
                <p:oleObj spid="_x0000_s82185" name="Equation" r:id="rId6" imgW="1295280" imgH="990360" progId="Equation.DSMT4">
                  <p:embed/>
                </p:oleObj>
              </mc:Choice>
              <mc:Fallback>
                <p:oleObj name="Equation" r:id="rId6" imgW="1295280" imgH="990360" progId="Equation.DSMT4">
                  <p:embed/>
                  <p:pic>
                    <p:nvPicPr>
                      <p:cNvPr id="0" name=""/>
                      <p:cNvPicPr>
                        <a:picLocks noChangeAspect="1" noChangeArrowheads="1"/>
                      </p:cNvPicPr>
                      <p:nvPr/>
                    </p:nvPicPr>
                    <p:blipFill>
                      <a:blip r:embed="rId7"/>
                      <a:srcRect/>
                      <a:stretch>
                        <a:fillRect/>
                      </a:stretch>
                    </p:blipFill>
                    <p:spPr bwMode="auto">
                      <a:xfrm>
                        <a:off x="4405285" y="1340710"/>
                        <a:ext cx="2759075" cy="21463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2709609035"/>
              </p:ext>
            </p:extLst>
          </p:nvPr>
        </p:nvGraphicFramePr>
        <p:xfrm>
          <a:off x="1907630" y="4154488"/>
          <a:ext cx="1406525" cy="468312"/>
        </p:xfrm>
        <a:graphic>
          <a:graphicData uri="http://schemas.openxmlformats.org/presentationml/2006/ole">
            <mc:AlternateContent xmlns:mc="http://schemas.openxmlformats.org/markup-compatibility/2006">
              <mc:Choice xmlns:v="urn:schemas-microsoft-com:vml" Requires="v">
                <p:oleObj spid="_x0000_s82186" name="Equation" r:id="rId8" imgW="660240" imgH="215640" progId="Equation.DSMT4">
                  <p:embed/>
                </p:oleObj>
              </mc:Choice>
              <mc:Fallback>
                <p:oleObj name="Equation" r:id="rId8" imgW="660240" imgH="215640" progId="Equation.DSMT4">
                  <p:embed/>
                  <p:pic>
                    <p:nvPicPr>
                      <p:cNvPr id="0" name=""/>
                      <p:cNvPicPr>
                        <a:picLocks noChangeAspect="1" noChangeArrowheads="1"/>
                      </p:cNvPicPr>
                      <p:nvPr/>
                    </p:nvPicPr>
                    <p:blipFill>
                      <a:blip r:embed="rId9"/>
                      <a:srcRect/>
                      <a:stretch>
                        <a:fillRect/>
                      </a:stretch>
                    </p:blipFill>
                    <p:spPr bwMode="auto">
                      <a:xfrm>
                        <a:off x="1907630" y="4154488"/>
                        <a:ext cx="1406525" cy="4683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6" name="Object 9"/>
          <p:cNvGraphicFramePr>
            <a:graphicFrameLocks noChangeAspect="1"/>
          </p:cNvGraphicFramePr>
          <p:nvPr>
            <p:extLst>
              <p:ext uri="{D42A27DB-BD31-4B8C-83A1-F6EECF244321}">
                <p14:modId xmlns:p14="http://schemas.microsoft.com/office/powerpoint/2010/main" val="1086358871"/>
              </p:ext>
            </p:extLst>
          </p:nvPr>
        </p:nvGraphicFramePr>
        <p:xfrm>
          <a:off x="5007830" y="1412720"/>
          <a:ext cx="2084520" cy="360050"/>
        </p:xfrm>
        <a:graphic>
          <a:graphicData uri="http://schemas.openxmlformats.org/presentationml/2006/ole">
            <mc:AlternateContent xmlns:mc="http://schemas.openxmlformats.org/markup-compatibility/2006">
              <mc:Choice xmlns:v="urn:schemas-microsoft-com:vml" Requires="v">
                <p:oleObj spid="_x0000_s82187" name="Equation" r:id="rId10" imgW="1943100" imgH="228600" progId="Equation.DSMT4">
                  <p:embed/>
                </p:oleObj>
              </mc:Choice>
              <mc:Fallback>
                <p:oleObj name="Equation" r:id="rId10" imgW="19431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7830" y="1412720"/>
                        <a:ext cx="2084520" cy="360050"/>
                      </a:xfrm>
                      <a:prstGeom prst="rect">
                        <a:avLst/>
                      </a:prstGeom>
                      <a:solidFill>
                        <a:schemeClr val="accent1"/>
                      </a:solidFill>
                    </p:spPr>
                  </p:pic>
                </p:oleObj>
              </mc:Fallback>
            </mc:AlternateContent>
          </a:graphicData>
        </a:graphic>
      </p:graphicFrame>
      <p:graphicFrame>
        <p:nvGraphicFramePr>
          <p:cNvPr id="8" name="Object 10"/>
          <p:cNvGraphicFramePr>
            <a:graphicFrameLocks noChangeAspect="1"/>
          </p:cNvGraphicFramePr>
          <p:nvPr>
            <p:extLst>
              <p:ext uri="{D42A27DB-BD31-4B8C-83A1-F6EECF244321}">
                <p14:modId xmlns:p14="http://schemas.microsoft.com/office/powerpoint/2010/main" val="3290871105"/>
              </p:ext>
            </p:extLst>
          </p:nvPr>
        </p:nvGraphicFramePr>
        <p:xfrm>
          <a:off x="5580140" y="1412720"/>
          <a:ext cx="360050" cy="1944270"/>
        </p:xfrm>
        <a:graphic>
          <a:graphicData uri="http://schemas.openxmlformats.org/presentationml/2006/ole">
            <mc:AlternateContent xmlns:mc="http://schemas.openxmlformats.org/markup-compatibility/2006">
              <mc:Choice xmlns:v="urn:schemas-microsoft-com:vml" Requires="v">
                <p:oleObj spid="_x0000_s82188" name="Equation" r:id="rId12" imgW="1943100" imgH="228600" progId="Equation.DSMT4">
                  <p:embed/>
                </p:oleObj>
              </mc:Choice>
              <mc:Fallback>
                <p:oleObj name="Equation" r:id="rId12" imgW="19431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0140" y="1412720"/>
                        <a:ext cx="360050" cy="1944270"/>
                      </a:xfrm>
                      <a:prstGeom prst="rect">
                        <a:avLst/>
                      </a:prstGeom>
                      <a:solidFill>
                        <a:schemeClr val="accent1"/>
                      </a:solidFill>
                    </p:spPr>
                  </p:pic>
                </p:oleObj>
              </mc:Fallback>
            </mc:AlternateContent>
          </a:graphicData>
        </a:graphic>
      </p:graphicFrame>
      <p:graphicFrame>
        <p:nvGraphicFramePr>
          <p:cNvPr id="9" name="Object 3"/>
          <p:cNvGraphicFramePr>
            <a:graphicFrameLocks noChangeAspect="1"/>
          </p:cNvGraphicFramePr>
          <p:nvPr>
            <p:extLst>
              <p:ext uri="{D42A27DB-BD31-4B8C-83A1-F6EECF244321}">
                <p14:modId xmlns:p14="http://schemas.microsoft.com/office/powerpoint/2010/main" val="1704162757"/>
              </p:ext>
            </p:extLst>
          </p:nvPr>
        </p:nvGraphicFramePr>
        <p:xfrm>
          <a:off x="3275820" y="3605213"/>
          <a:ext cx="1757363" cy="1624012"/>
        </p:xfrm>
        <a:graphic>
          <a:graphicData uri="http://schemas.openxmlformats.org/presentationml/2006/ole">
            <mc:AlternateContent xmlns:mc="http://schemas.openxmlformats.org/markup-compatibility/2006">
              <mc:Choice xmlns:v="urn:schemas-microsoft-com:vml" Requires="v">
                <p:oleObj spid="_x0000_s82189" name="Equation" r:id="rId13" imgW="825480" imgH="749160" progId="Equation.DSMT4">
                  <p:embed/>
                </p:oleObj>
              </mc:Choice>
              <mc:Fallback>
                <p:oleObj name="Equation" r:id="rId13" imgW="825480" imgH="749160" progId="Equation.DSMT4">
                  <p:embed/>
                  <p:pic>
                    <p:nvPicPr>
                      <p:cNvPr id="0" name=""/>
                      <p:cNvPicPr>
                        <a:picLocks noChangeAspect="1" noChangeArrowheads="1"/>
                      </p:cNvPicPr>
                      <p:nvPr/>
                    </p:nvPicPr>
                    <p:blipFill>
                      <a:blip r:embed="rId14"/>
                      <a:srcRect/>
                      <a:stretch>
                        <a:fillRect/>
                      </a:stretch>
                    </p:blipFill>
                    <p:spPr bwMode="auto">
                      <a:xfrm>
                        <a:off x="3275820" y="3605213"/>
                        <a:ext cx="1757363" cy="16240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636746965"/>
              </p:ext>
            </p:extLst>
          </p:nvPr>
        </p:nvGraphicFramePr>
        <p:xfrm>
          <a:off x="2232000" y="2996940"/>
          <a:ext cx="2088290" cy="360050"/>
        </p:xfrm>
        <a:graphic>
          <a:graphicData uri="http://schemas.openxmlformats.org/presentationml/2006/ole">
            <mc:AlternateContent xmlns:mc="http://schemas.openxmlformats.org/markup-compatibility/2006">
              <mc:Choice xmlns:v="urn:schemas-microsoft-com:vml" Requires="v">
                <p:oleObj spid="_x0000_s82190" name="Equation" r:id="rId15" imgW="1943100" imgH="228600" progId="Equation.DSMT4">
                  <p:embed/>
                </p:oleObj>
              </mc:Choice>
              <mc:Fallback>
                <p:oleObj name="Equation" r:id="rId15" imgW="19431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32000" y="2996940"/>
                        <a:ext cx="2088290" cy="360050"/>
                      </a:xfrm>
                      <a:prstGeom prst="rect">
                        <a:avLst/>
                      </a:prstGeom>
                      <a:solidFill>
                        <a:schemeClr val="accent1"/>
                      </a:solidFill>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673686208"/>
              </p:ext>
            </p:extLst>
          </p:nvPr>
        </p:nvGraphicFramePr>
        <p:xfrm>
          <a:off x="2771750" y="1412720"/>
          <a:ext cx="360050" cy="1944270"/>
        </p:xfrm>
        <a:graphic>
          <a:graphicData uri="http://schemas.openxmlformats.org/presentationml/2006/ole">
            <mc:AlternateContent xmlns:mc="http://schemas.openxmlformats.org/markup-compatibility/2006">
              <mc:Choice xmlns:v="urn:schemas-microsoft-com:vml" Requires="v">
                <p:oleObj spid="_x0000_s82191" name="Equation" r:id="rId16" imgW="1943100" imgH="228600" progId="Equation.DSMT4">
                  <p:embed/>
                </p:oleObj>
              </mc:Choice>
              <mc:Fallback>
                <p:oleObj name="Equation" r:id="rId16" imgW="19431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71750" y="1412720"/>
                        <a:ext cx="360050" cy="1944270"/>
                      </a:xfrm>
                      <a:prstGeom prst="rect">
                        <a:avLst/>
                      </a:prstGeom>
                      <a:solidFill>
                        <a:schemeClr val="accent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left)">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up)">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idx="4294967295"/>
          </p:nvPr>
        </p:nvSpPr>
        <p:spPr>
          <a:xfrm>
            <a:off x="3343275" y="185738"/>
            <a:ext cx="2236788" cy="708025"/>
          </a:xfrm>
          <a:noFill/>
        </p:spPr>
        <p:txBody>
          <a:bodyPr wrap="none">
            <a:spAutoFit/>
          </a:bodyPr>
          <a:lstStyle/>
          <a:p>
            <a:pPr eaLnBrk="1" hangingPunct="1"/>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内容回顾</a:t>
            </a:r>
          </a:p>
        </p:txBody>
      </p:sp>
      <p:sp>
        <p:nvSpPr>
          <p:cNvPr id="273411" name="Text Box 3"/>
          <p:cNvSpPr txBox="1">
            <a:spLocks noChangeArrowheads="1"/>
          </p:cNvSpPr>
          <p:nvPr/>
        </p:nvSpPr>
        <p:spPr bwMode="auto">
          <a:xfrm>
            <a:off x="971550" y="1052513"/>
            <a:ext cx="3775393" cy="287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rPr>
              <a:t>        </a:t>
            </a:r>
            <a:r>
              <a:rPr lang="zh-CN" altLang="en-US" sz="2800" b="0" dirty="0">
                <a:solidFill>
                  <a:srgbClr val="000000"/>
                </a:solidFill>
                <a:latin typeface="黑体" panose="02010609060101010101" pitchFamily="49" charset="-122"/>
                <a:ea typeface="黑体" panose="02010609060101010101" pitchFamily="49" charset="-122"/>
              </a:rPr>
              <a:t>一、行列式的定义</a:t>
            </a:r>
            <a:endParaRPr lang="en-US" altLang="zh-CN" sz="2800" b="0" dirty="0">
              <a:solidFill>
                <a:srgbClr val="000000"/>
              </a:solidFill>
              <a:latin typeface="黑体" panose="02010609060101010101" pitchFamily="49" charset="-122"/>
              <a:ea typeface="黑体" panose="02010609060101010101" pitchFamily="49" charset="-122"/>
            </a:endParaRPr>
          </a:p>
          <a:p>
            <a:pPr eaLnBrk="1" hangingPunct="1">
              <a:lnSpc>
                <a:spcPct val="130000"/>
              </a:lnSpc>
              <a:spcBef>
                <a:spcPct val="0"/>
              </a:spcBef>
              <a:buClrTx/>
              <a:buSzTx/>
              <a:buFontTx/>
              <a:buNone/>
            </a:pPr>
            <a:r>
              <a:rPr lang="en-US" altLang="zh-CN" sz="2800" b="0" dirty="0">
                <a:solidFill>
                  <a:srgbClr val="000000"/>
                </a:solidFill>
                <a:latin typeface="黑体" panose="02010609060101010101" pitchFamily="49" charset="-122"/>
                <a:ea typeface="黑体" panose="02010609060101010101" pitchFamily="49" charset="-122"/>
              </a:rPr>
              <a:t>    1. </a:t>
            </a:r>
            <a:r>
              <a:rPr lang="zh-CN" altLang="en-US" sz="2800" b="0" dirty="0">
                <a:solidFill>
                  <a:srgbClr val="000000"/>
                </a:solidFill>
                <a:latin typeface="黑体" panose="02010609060101010101" pitchFamily="49" charset="-122"/>
                <a:ea typeface="黑体" panose="02010609060101010101" pitchFamily="49" charset="-122"/>
              </a:rPr>
              <a:t>二阶行列式</a:t>
            </a:r>
            <a:endParaRPr lang="en-US" altLang="zh-CN" sz="2800" b="0" dirty="0">
              <a:solidFill>
                <a:srgbClr val="000000"/>
              </a:solidFill>
              <a:latin typeface="黑体" panose="02010609060101010101" pitchFamily="49" charset="-122"/>
              <a:ea typeface="黑体" panose="02010609060101010101" pitchFamily="49" charset="-122"/>
            </a:endParaRPr>
          </a:p>
          <a:p>
            <a:pPr eaLnBrk="1" hangingPunct="1">
              <a:lnSpc>
                <a:spcPct val="130000"/>
              </a:lnSpc>
              <a:spcBef>
                <a:spcPts val="4200"/>
              </a:spcBef>
              <a:buClrTx/>
              <a:buSzTx/>
              <a:buFontTx/>
              <a:buNone/>
            </a:pPr>
            <a:r>
              <a:rPr lang="en-US" altLang="zh-CN" sz="2800" b="0" dirty="0">
                <a:solidFill>
                  <a:srgbClr val="000000"/>
                </a:solidFill>
                <a:latin typeface="黑体" panose="02010609060101010101" pitchFamily="49" charset="-122"/>
                <a:ea typeface="黑体" panose="02010609060101010101" pitchFamily="49" charset="-122"/>
              </a:rPr>
              <a:t>    2. n</a:t>
            </a:r>
            <a:r>
              <a:rPr lang="zh-CN" altLang="en-US" sz="2800" b="0" dirty="0">
                <a:solidFill>
                  <a:srgbClr val="000000"/>
                </a:solidFill>
                <a:latin typeface="黑体" panose="02010609060101010101" pitchFamily="49" charset="-122"/>
                <a:ea typeface="黑体" panose="02010609060101010101" pitchFamily="49" charset="-122"/>
              </a:rPr>
              <a:t>阶行列式</a:t>
            </a:r>
            <a:endParaRPr lang="en-US" altLang="zh-CN" sz="2800" b="0" dirty="0">
              <a:solidFill>
                <a:srgbClr val="000000"/>
              </a:solidFill>
              <a:latin typeface="黑体" panose="02010609060101010101" pitchFamily="49" charset="-122"/>
              <a:ea typeface="黑体" panose="02010609060101010101" pitchFamily="49" charset="-122"/>
            </a:endParaRPr>
          </a:p>
          <a:p>
            <a:pPr eaLnBrk="1" hangingPunct="1">
              <a:lnSpc>
                <a:spcPct val="130000"/>
              </a:lnSpc>
              <a:spcBef>
                <a:spcPct val="0"/>
              </a:spcBef>
              <a:buClrTx/>
              <a:buSzTx/>
              <a:buFontTx/>
              <a:buNone/>
            </a:pPr>
            <a:r>
              <a:rPr lang="en-US" altLang="zh-CN" sz="2800" b="0" dirty="0">
                <a:solidFill>
                  <a:srgbClr val="000000"/>
                </a:solidFill>
                <a:latin typeface="黑体" panose="02010609060101010101" pitchFamily="49" charset="-122"/>
                <a:ea typeface="黑体" panose="02010609060101010101" pitchFamily="49" charset="-122"/>
              </a:rPr>
              <a:t>    </a:t>
            </a:r>
            <a:r>
              <a:rPr lang="zh-CN" altLang="en-US" sz="2800" b="0" dirty="0">
                <a:solidFill>
                  <a:srgbClr val="000000"/>
                </a:solidFill>
                <a:latin typeface="Times New Roman" panose="02020603050405020304" pitchFamily="18" charset="0"/>
                <a:ea typeface="华文新魏" panose="02010800040101010101" pitchFamily="2" charset="-122"/>
              </a:rPr>
              <a:t>对于</a:t>
            </a:r>
            <a:r>
              <a:rPr lang="en-US" altLang="zh-CN" sz="2800" b="0" i="1" dirty="0">
                <a:solidFill>
                  <a:srgbClr val="000000"/>
                </a:solidFill>
                <a:latin typeface="Times New Roman" panose="02020603050405020304" pitchFamily="18" charset="0"/>
                <a:ea typeface="华文新魏" panose="02010800040101010101" pitchFamily="2" charset="-122"/>
              </a:rPr>
              <a:t>n</a:t>
            </a:r>
            <a:r>
              <a:rPr lang="zh-CN" altLang="en-US" sz="2800" b="0" dirty="0">
                <a:solidFill>
                  <a:srgbClr val="000000"/>
                </a:solidFill>
                <a:latin typeface="Times New Roman" panose="02020603050405020304" pitchFamily="18" charset="0"/>
                <a:ea typeface="华文新魏" panose="02010800040101010101" pitchFamily="2" charset="-122"/>
              </a:rPr>
              <a:t>阶矩阵</a:t>
            </a:r>
            <a:endParaRPr lang="en-US" altLang="zh-CN" sz="2800" b="0" dirty="0">
              <a:solidFill>
                <a:srgbClr val="000000"/>
              </a:solidFill>
              <a:latin typeface="Times New Roman" panose="02020603050405020304" pitchFamily="18" charset="0"/>
              <a:ea typeface="华文新魏" panose="02010800040101010101" pitchFamily="2" charset="-122"/>
            </a:endParaRPr>
          </a:p>
        </p:txBody>
      </p:sp>
      <p:graphicFrame>
        <p:nvGraphicFramePr>
          <p:cNvPr id="6" name="Object 3"/>
          <p:cNvGraphicFramePr>
            <a:graphicFrameLocks noChangeAspect="1"/>
          </p:cNvGraphicFramePr>
          <p:nvPr>
            <p:extLst>
              <p:ext uri="{D42A27DB-BD31-4B8C-83A1-F6EECF244321}">
                <p14:modId xmlns:p14="http://schemas.microsoft.com/office/powerpoint/2010/main" val="1167640107"/>
              </p:ext>
            </p:extLst>
          </p:nvPr>
        </p:nvGraphicFramePr>
        <p:xfrm>
          <a:off x="3810000" y="2883680"/>
          <a:ext cx="3138488" cy="1841500"/>
        </p:xfrm>
        <a:graphic>
          <a:graphicData uri="http://schemas.openxmlformats.org/presentationml/2006/ole">
            <mc:AlternateContent xmlns:mc="http://schemas.openxmlformats.org/markup-compatibility/2006">
              <mc:Choice xmlns:v="urn:schemas-microsoft-com:vml" Requires="v">
                <p:oleObj spid="_x0000_s1118261" name="Equation" r:id="rId4" imgW="1739900" imgH="1003300" progId="Equation.DSMT4">
                  <p:embed/>
                </p:oleObj>
              </mc:Choice>
              <mc:Fallback>
                <p:oleObj name="Equation" r:id="rId4" imgW="1739900" imgH="10033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2883680"/>
                        <a:ext cx="3138488" cy="18415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306377707"/>
              </p:ext>
            </p:extLst>
          </p:nvPr>
        </p:nvGraphicFramePr>
        <p:xfrm>
          <a:off x="1475570" y="4812648"/>
          <a:ext cx="2447925" cy="1928812"/>
        </p:xfrm>
        <a:graphic>
          <a:graphicData uri="http://schemas.openxmlformats.org/presentationml/2006/ole">
            <mc:AlternateContent xmlns:mc="http://schemas.openxmlformats.org/markup-compatibility/2006">
              <mc:Choice xmlns:v="urn:schemas-microsoft-com:vml" Requires="v">
                <p:oleObj spid="_x0000_s1118262" name="Equation" r:id="rId6" imgW="1295400" imgH="1003300" progId="Equation.DSMT4">
                  <p:embed/>
                </p:oleObj>
              </mc:Choice>
              <mc:Fallback>
                <p:oleObj name="Equation" r:id="rId6" imgW="1295400" imgH="10033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5570" y="4812648"/>
                        <a:ext cx="2447925" cy="19288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8" name="Text Box 3"/>
          <p:cNvSpPr txBox="1">
            <a:spLocks noChangeArrowheads="1"/>
          </p:cNvSpPr>
          <p:nvPr/>
        </p:nvSpPr>
        <p:spPr bwMode="auto">
          <a:xfrm>
            <a:off x="971550" y="5485357"/>
            <a:ext cx="542925"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称</a:t>
            </a:r>
            <a:endParaRPr lang="en-US" altLang="zh-CN" sz="2800" b="0">
              <a:solidFill>
                <a:srgbClr val="000000"/>
              </a:solidFill>
              <a:latin typeface="Times New Roman" panose="02020603050405020304" pitchFamily="18" charset="0"/>
              <a:ea typeface="华文新魏" panose="02010800040101010101" pitchFamily="2" charset="-122"/>
            </a:endParaRPr>
          </a:p>
        </p:txBody>
      </p:sp>
      <p:sp>
        <p:nvSpPr>
          <p:cNvPr id="9" name="Text Box 3"/>
          <p:cNvSpPr txBox="1">
            <a:spLocks noChangeArrowheads="1"/>
          </p:cNvSpPr>
          <p:nvPr/>
        </p:nvSpPr>
        <p:spPr bwMode="auto">
          <a:xfrm>
            <a:off x="3851307" y="5598642"/>
            <a:ext cx="432055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1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rPr>
              <a:t>为矩阵</a:t>
            </a:r>
            <a:r>
              <a:rPr lang="zh-CN" altLang="en-US" sz="1000" b="0" dirty="0">
                <a:solidFill>
                  <a:srgbClr val="000000"/>
                </a:solidFill>
                <a:latin typeface="Times New Roman" panose="02020603050405020304" pitchFamily="18" charset="0"/>
                <a:ea typeface="华文新魏" panose="02010800040101010101" pitchFamily="2" charset="-122"/>
              </a:rPr>
              <a:t> </a:t>
            </a:r>
            <a:r>
              <a:rPr lang="en-US" altLang="zh-CN" sz="2800" i="1" dirty="0">
                <a:solidFill>
                  <a:srgbClr val="000000"/>
                </a:solidFill>
                <a:latin typeface="Times New Roman" panose="02020603050405020304" pitchFamily="18" charset="0"/>
                <a:ea typeface="华文新魏" panose="02010800040101010101" pitchFamily="2" charset="-122"/>
              </a:rPr>
              <a:t>A</a:t>
            </a:r>
            <a:r>
              <a:rPr lang="zh-CN" altLang="en-US" sz="2800" b="0" dirty="0">
                <a:solidFill>
                  <a:srgbClr val="000000"/>
                </a:solidFill>
                <a:latin typeface="Times New Roman" panose="02020603050405020304" pitchFamily="18" charset="0"/>
                <a:ea typeface="华文新魏" panose="02010800040101010101" pitchFamily="2" charset="-122"/>
              </a:rPr>
              <a:t>对应的</a:t>
            </a:r>
            <a:r>
              <a:rPr lang="en-US" altLang="zh-CN" sz="2800" i="1" dirty="0">
                <a:solidFill>
                  <a:srgbClr val="0000FF"/>
                </a:solidFill>
                <a:latin typeface="Times New Roman" panose="02020603050405020304" pitchFamily="18" charset="0"/>
                <a:ea typeface="华文隶书" panose="02010800040101010101" pitchFamily="2" charset="-122"/>
              </a:rPr>
              <a:t>n</a:t>
            </a:r>
            <a:r>
              <a:rPr lang="zh-CN" altLang="en-US" sz="2800" dirty="0">
                <a:solidFill>
                  <a:srgbClr val="0000FF"/>
                </a:solidFill>
                <a:latin typeface="华文隶书" panose="02010800040101010101" pitchFamily="2" charset="-122"/>
                <a:ea typeface="华文隶书" panose="02010800040101010101" pitchFamily="2" charset="-122"/>
              </a:rPr>
              <a:t>阶行列式</a:t>
            </a:r>
            <a:r>
              <a:rPr lang="en-US" altLang="zh-CN" sz="2800" b="0" dirty="0">
                <a:solidFill>
                  <a:srgbClr val="000000"/>
                </a:solidFill>
                <a:latin typeface="Times New Roman" panose="02020603050405020304" pitchFamily="18" charset="0"/>
                <a:ea typeface="华文新魏" panose="02010800040101010101" pitchFamily="2" charset="-122"/>
              </a:rPr>
              <a:t>.</a:t>
            </a:r>
          </a:p>
        </p:txBody>
      </p:sp>
      <p:graphicFrame>
        <p:nvGraphicFramePr>
          <p:cNvPr id="10" name="Object 3"/>
          <p:cNvGraphicFramePr>
            <a:graphicFrameLocks noChangeAspect="1"/>
          </p:cNvGraphicFramePr>
          <p:nvPr>
            <p:extLst>
              <p:ext uri="{D42A27DB-BD31-4B8C-83A1-F6EECF244321}">
                <p14:modId xmlns:p14="http://schemas.microsoft.com/office/powerpoint/2010/main" val="3595076135"/>
              </p:ext>
            </p:extLst>
          </p:nvPr>
        </p:nvGraphicFramePr>
        <p:xfrm>
          <a:off x="4572000" y="1680772"/>
          <a:ext cx="3621088" cy="1100138"/>
        </p:xfrm>
        <a:graphic>
          <a:graphicData uri="http://schemas.openxmlformats.org/presentationml/2006/ole">
            <mc:AlternateContent xmlns:mc="http://schemas.openxmlformats.org/markup-compatibility/2006">
              <mc:Choice xmlns:v="urn:schemas-microsoft-com:vml" Requires="v">
                <p:oleObj spid="_x0000_s1118263" name="Equation" r:id="rId8" imgW="1701720" imgH="507960" progId="Equation.DSMT4">
                  <p:embed/>
                </p:oleObj>
              </mc:Choice>
              <mc:Fallback>
                <p:oleObj name="Equation" r:id="rId8" imgW="1701720" imgH="507960" progId="Equation.DSMT4">
                  <p:embed/>
                  <p:pic>
                    <p:nvPicPr>
                      <p:cNvPr id="0" name=""/>
                      <p:cNvPicPr>
                        <a:picLocks noChangeAspect="1" noChangeArrowheads="1"/>
                      </p:cNvPicPr>
                      <p:nvPr/>
                    </p:nvPicPr>
                    <p:blipFill>
                      <a:blip r:embed="rId9"/>
                      <a:srcRect/>
                      <a:stretch>
                        <a:fillRect/>
                      </a:stretch>
                    </p:blipFill>
                    <p:spPr bwMode="auto">
                      <a:xfrm>
                        <a:off x="4572000" y="1680772"/>
                        <a:ext cx="3621088" cy="1100138"/>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57396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1" end="1"/>
                                            </p:txEl>
                                          </p:spTgt>
                                        </p:tgtEl>
                                        <p:attrNameLst>
                                          <p:attrName>style.visibility</p:attrName>
                                        </p:attrNameLst>
                                      </p:cBhvr>
                                      <p:to>
                                        <p:strVal val="visible"/>
                                      </p:to>
                                    </p:set>
                                    <p:animEffect transition="in" filter="wipe(left)">
                                      <p:cBhvr>
                                        <p:cTn id="12" dur="1000"/>
                                        <p:tgtEl>
                                          <p:spTgt spid="273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3411">
                                            <p:txEl>
                                              <p:pRg st="2" end="2"/>
                                            </p:txEl>
                                          </p:spTgt>
                                        </p:tgtEl>
                                        <p:attrNameLst>
                                          <p:attrName>style.visibility</p:attrName>
                                        </p:attrNameLst>
                                      </p:cBhvr>
                                      <p:to>
                                        <p:strVal val="visible"/>
                                      </p:to>
                                    </p:set>
                                    <p:animEffect transition="in" filter="wipe(left)">
                                      <p:cBhvr>
                                        <p:cTn id="22" dur="1000"/>
                                        <p:tgtEl>
                                          <p:spTgt spid="2734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3411">
                                            <p:txEl>
                                              <p:pRg st="3" end="3"/>
                                            </p:txEl>
                                          </p:spTgt>
                                        </p:tgtEl>
                                        <p:attrNameLst>
                                          <p:attrName>style.visibility</p:attrName>
                                        </p:attrNameLst>
                                      </p:cBhvr>
                                      <p:to>
                                        <p:strVal val="visible"/>
                                      </p:to>
                                    </p:set>
                                    <p:animEffect transition="in" filter="wipe(left)">
                                      <p:cBhvr>
                                        <p:cTn id="27" dur="1000"/>
                                        <p:tgtEl>
                                          <p:spTgt spid="27341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wipe(left)">
                                      <p:cBhvr>
                                        <p:cTn id="37" dur="1000"/>
                                        <p:tgtEl>
                                          <p:spTgt spid="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animEffect transition="in" filter="wipe(left)">
                                      <p:cBhvr>
                                        <p:cTn id="47" dur="1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idx="4294967295"/>
          </p:nvPr>
        </p:nvSpPr>
        <p:spPr>
          <a:xfrm>
            <a:off x="3343275" y="185738"/>
            <a:ext cx="2236788" cy="708025"/>
          </a:xfrm>
          <a:noFill/>
        </p:spPr>
        <p:txBody>
          <a:bodyPr wrap="none">
            <a:spAutoFit/>
          </a:bodyPr>
          <a:lstStyle/>
          <a:p>
            <a:pPr eaLnBrk="1" hangingPunct="1"/>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内容回顾</a:t>
            </a:r>
          </a:p>
        </p:txBody>
      </p:sp>
      <p:sp>
        <p:nvSpPr>
          <p:cNvPr id="273411" name="Text Box 3"/>
          <p:cNvSpPr txBox="1">
            <a:spLocks noChangeArrowheads="1"/>
          </p:cNvSpPr>
          <p:nvPr/>
        </p:nvSpPr>
        <p:spPr bwMode="auto">
          <a:xfrm>
            <a:off x="971550" y="1052513"/>
            <a:ext cx="4673600"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rPr>
              <a:t>        </a:t>
            </a:r>
            <a:r>
              <a:rPr lang="zh-CN" altLang="en-US" sz="2800" b="0" dirty="0">
                <a:solidFill>
                  <a:srgbClr val="000000"/>
                </a:solidFill>
                <a:latin typeface="黑体" panose="02010609060101010101" pitchFamily="49" charset="-122"/>
                <a:ea typeface="黑体" panose="02010609060101010101" pitchFamily="49" charset="-122"/>
              </a:rPr>
              <a:t>二、行列式的值</a:t>
            </a:r>
            <a:endParaRPr lang="en-US" altLang="zh-CN" sz="2800" b="0" dirty="0">
              <a:solidFill>
                <a:srgbClr val="000000"/>
              </a:solidFill>
              <a:latin typeface="黑体" panose="02010609060101010101" pitchFamily="49" charset="-122"/>
              <a:ea typeface="黑体" panose="02010609060101010101" pitchFamily="49" charset="-122"/>
            </a:endParaRPr>
          </a:p>
          <a:p>
            <a:pPr eaLnBrk="1" hangingPunct="1">
              <a:lnSpc>
                <a:spcPct val="130000"/>
              </a:lnSpc>
              <a:spcBef>
                <a:spcPct val="0"/>
              </a:spcBef>
              <a:buClrTx/>
              <a:buSzTx/>
              <a:buFontTx/>
              <a:buNone/>
            </a:pPr>
            <a:r>
              <a:rPr lang="en-US" altLang="zh-CN" sz="2800" b="0" dirty="0">
                <a:solidFill>
                  <a:srgbClr val="000000"/>
                </a:solidFill>
                <a:latin typeface="黑体" panose="02010609060101010101" pitchFamily="49" charset="-122"/>
                <a:ea typeface="黑体" panose="02010609060101010101" pitchFamily="49" charset="-122"/>
              </a:rPr>
              <a:t>    1. </a:t>
            </a:r>
            <a:r>
              <a:rPr lang="zh-CN" altLang="en-US" sz="2800" b="0" dirty="0">
                <a:solidFill>
                  <a:srgbClr val="000000"/>
                </a:solidFill>
                <a:latin typeface="黑体" panose="02010609060101010101" pitchFamily="49" charset="-122"/>
                <a:ea typeface="黑体" panose="02010609060101010101" pitchFamily="49" charset="-122"/>
              </a:rPr>
              <a:t>余子式</a:t>
            </a:r>
            <a:endParaRPr lang="en-US" altLang="zh-CN" sz="2800" b="0" dirty="0">
              <a:solidFill>
                <a:srgbClr val="000000"/>
              </a:solidFill>
              <a:latin typeface="黑体" panose="02010609060101010101" pitchFamily="49" charset="-122"/>
              <a:ea typeface="黑体" panose="02010609060101010101" pitchFamily="49" charset="-122"/>
            </a:endParaRPr>
          </a:p>
          <a:p>
            <a:pPr eaLnBrk="1" hangingPunct="1">
              <a:lnSpc>
                <a:spcPct val="130000"/>
              </a:lnSpc>
              <a:spcBef>
                <a:spcPct val="0"/>
              </a:spcBef>
              <a:buClrTx/>
              <a:buSzTx/>
              <a:buFontTx/>
              <a:buNone/>
            </a:pPr>
            <a:r>
              <a:rPr lang="en-US" altLang="zh-CN" sz="2800" b="0" dirty="0">
                <a:solidFill>
                  <a:srgbClr val="000000"/>
                </a:solidFill>
                <a:latin typeface="黑体" panose="02010609060101010101" pitchFamily="49" charset="-122"/>
                <a:ea typeface="黑体" panose="02010609060101010101" pitchFamily="49" charset="-122"/>
              </a:rPr>
              <a:t>    2. </a:t>
            </a:r>
            <a:r>
              <a:rPr lang="zh-CN" altLang="en-US" sz="2800" b="0" dirty="0">
                <a:solidFill>
                  <a:srgbClr val="000000"/>
                </a:solidFill>
                <a:latin typeface="黑体" panose="02010609060101010101" pitchFamily="49" charset="-122"/>
                <a:ea typeface="黑体" panose="02010609060101010101" pitchFamily="49" charset="-122"/>
              </a:rPr>
              <a:t>行列式值的递归定义</a:t>
            </a:r>
            <a:endParaRPr lang="en-US" altLang="zh-CN" sz="2800" b="0" dirty="0">
              <a:solidFill>
                <a:srgbClr val="000000"/>
              </a:solidFill>
              <a:latin typeface="Times New Roman" panose="02020603050405020304" pitchFamily="18" charset="0"/>
              <a:ea typeface="华文新魏" panose="02010800040101010101" pitchFamily="2" charset="-122"/>
            </a:endParaRPr>
          </a:p>
        </p:txBody>
      </p:sp>
      <p:sp>
        <p:nvSpPr>
          <p:cNvPr id="10" name="Text Box 3"/>
          <p:cNvSpPr txBox="1">
            <a:spLocks noChangeArrowheads="1"/>
          </p:cNvSpPr>
          <p:nvPr/>
        </p:nvSpPr>
        <p:spPr bwMode="auto">
          <a:xfrm>
            <a:off x="971550" y="2782888"/>
            <a:ext cx="7345363"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rPr>
              <a:t>        </a:t>
            </a:r>
            <a:r>
              <a:rPr lang="en-US" altLang="zh-CN" sz="2800" b="0" dirty="0">
                <a:solidFill>
                  <a:srgbClr val="000000"/>
                </a:solidFill>
                <a:latin typeface="Times New Roman" panose="02020603050405020304" pitchFamily="18" charset="0"/>
                <a:ea typeface="华文新魏" panose="02010800040101010101" pitchFamily="2" charset="-122"/>
              </a:rPr>
              <a:t>(1) </a:t>
            </a:r>
            <a:r>
              <a:rPr lang="zh-CN" altLang="en-US" sz="2800" b="0" dirty="0">
                <a:solidFill>
                  <a:srgbClr val="000000"/>
                </a:solidFill>
                <a:latin typeface="Times New Roman" panose="02020603050405020304" pitchFamily="18" charset="0"/>
                <a:ea typeface="华文新魏" panose="02010800040101010101" pitchFamily="2" charset="-122"/>
              </a:rPr>
              <a:t>当</a:t>
            </a:r>
            <a:r>
              <a:rPr lang="en-US" altLang="zh-CN" sz="2800" b="0" i="1" dirty="0">
                <a:solidFill>
                  <a:srgbClr val="000000"/>
                </a:solidFill>
                <a:latin typeface="Times New Roman" panose="02020603050405020304" pitchFamily="18" charset="0"/>
                <a:ea typeface="华文新魏" panose="02010800040101010101" pitchFamily="2" charset="-122"/>
              </a:rPr>
              <a:t>n</a:t>
            </a:r>
            <a:r>
              <a:rPr lang="en-US" altLang="zh-CN" sz="1000" b="0" i="1" dirty="0">
                <a:solidFill>
                  <a:srgbClr val="000000"/>
                </a:solidFill>
                <a:latin typeface="Times New Roman" panose="02020603050405020304" pitchFamily="18" charset="0"/>
                <a:ea typeface="华文新魏" panose="02010800040101010101" pitchFamily="2" charset="-12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rgbClr val="000000"/>
                </a:solidFill>
                <a:latin typeface="Times New Roman" panose="02020603050405020304" pitchFamily="18" charset="0"/>
                <a:ea typeface="华文新魏" panose="02010800040101010101" pitchFamily="2" charset="-122"/>
              </a:rPr>
              <a:t>2</a:t>
            </a:r>
            <a:r>
              <a:rPr lang="zh-CN" altLang="en-US" sz="2800" b="0" dirty="0">
                <a:solidFill>
                  <a:srgbClr val="000000"/>
                </a:solidFill>
                <a:latin typeface="Times New Roman" panose="02020603050405020304" pitchFamily="18" charset="0"/>
                <a:ea typeface="华文新魏" panose="02010800040101010101" pitchFamily="2" charset="-122"/>
              </a:rPr>
              <a:t>时</a:t>
            </a:r>
            <a:r>
              <a:rPr lang="en-US" altLang="zh-CN" sz="2800" b="0" dirty="0">
                <a:solidFill>
                  <a:srgbClr val="000000"/>
                </a:solidFill>
                <a:latin typeface="Times New Roman" panose="02020603050405020304" pitchFamily="18" charset="0"/>
                <a:ea typeface="华文新魏" panose="02010800040101010101" pitchFamily="2" charset="-122"/>
              </a:rPr>
              <a:t>,  </a:t>
            </a:r>
            <a:r>
              <a:rPr lang="en-US" altLang="zh-CN" sz="2800" b="0" dirty="0" err="1">
                <a:solidFill>
                  <a:srgbClr val="000000"/>
                </a:solidFill>
                <a:latin typeface="Times New Roman" panose="02020603050405020304" pitchFamily="18" charset="0"/>
                <a:ea typeface="华文新魏" panose="02010800040101010101" pitchFamily="2" charset="-122"/>
              </a:rPr>
              <a:t>det</a:t>
            </a:r>
            <a:r>
              <a:rPr lang="en-US" altLang="zh-CN" sz="2800" b="0" dirty="0">
                <a:solidFill>
                  <a:srgbClr val="000000"/>
                </a:solidFill>
                <a:latin typeface="Times New Roman" panose="02020603050405020304" pitchFamily="18" charset="0"/>
                <a:ea typeface="华文新魏" panose="02010800040101010101" pitchFamily="2" charset="-122"/>
              </a:rPr>
              <a:t>(</a:t>
            </a:r>
            <a:r>
              <a:rPr lang="en-US" altLang="zh-CN" sz="900" b="0" dirty="0">
                <a:solidFill>
                  <a:srgbClr val="000000"/>
                </a:solidFill>
                <a:latin typeface="Times New Roman" panose="02020603050405020304" pitchFamily="18" charset="0"/>
                <a:ea typeface="华文新魏" panose="02010800040101010101" pitchFamily="2" charset="-122"/>
              </a:rPr>
              <a:t> </a:t>
            </a:r>
            <a:r>
              <a:rPr lang="en-US" altLang="zh-CN" sz="2800" i="1" dirty="0">
                <a:solidFill>
                  <a:srgbClr val="000000"/>
                </a:solidFill>
                <a:latin typeface="Times New Roman" panose="02020603050405020304" pitchFamily="18" charset="0"/>
                <a:ea typeface="华文新魏" panose="02010800040101010101" pitchFamily="2" charset="-122"/>
              </a:rPr>
              <a:t>A</a:t>
            </a:r>
            <a:r>
              <a:rPr lang="en-US" altLang="zh-CN" sz="2800" b="0" dirty="0">
                <a:solidFill>
                  <a:srgbClr val="000000"/>
                </a:solidFill>
                <a:latin typeface="Times New Roman" panose="02020603050405020304" pitchFamily="18" charset="0"/>
                <a:ea typeface="华文新魏" panose="02010800040101010101" pitchFamily="2" charset="-122"/>
              </a:rPr>
              <a:t>)</a:t>
            </a:r>
            <a:r>
              <a:rPr lang="en-US" altLang="zh-CN" sz="1400" i="1" dirty="0">
                <a:solidFill>
                  <a:srgbClr val="000000"/>
                </a:solidFill>
                <a:latin typeface="Times New Roman" panose="02020603050405020304" pitchFamily="18" charset="0"/>
                <a:ea typeface="华文新魏" panose="02010800040101010101" pitchFamily="2" charset="-12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2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dirty="0">
                <a:solidFill>
                  <a:srgbClr val="000000"/>
                </a:solidFill>
                <a:latin typeface="Times New Roman" panose="02020603050405020304" pitchFamily="18" charset="0"/>
                <a:ea typeface="华文新魏" panose="02010800040101010101" pitchFamily="2" charset="-122"/>
              </a:rPr>
              <a:t>a</a:t>
            </a:r>
            <a:r>
              <a:rPr lang="en-US" altLang="zh-CN" sz="2800" b="0" baseline="-25000" dirty="0">
                <a:solidFill>
                  <a:srgbClr val="000000"/>
                </a:solidFill>
                <a:latin typeface="Times New Roman" panose="02020603050405020304" pitchFamily="18" charset="0"/>
                <a:ea typeface="华文新魏" panose="02010800040101010101" pitchFamily="2" charset="-122"/>
              </a:rPr>
              <a:t>11</a:t>
            </a:r>
            <a:r>
              <a:rPr lang="en-US" altLang="zh-CN" sz="2800" b="0" i="1" dirty="0">
                <a:solidFill>
                  <a:srgbClr val="000000"/>
                </a:solidFill>
                <a:latin typeface="Times New Roman" panose="02020603050405020304" pitchFamily="18" charset="0"/>
                <a:ea typeface="华文新魏" panose="02010800040101010101" pitchFamily="2" charset="-122"/>
              </a:rPr>
              <a:t>a</a:t>
            </a:r>
            <a:r>
              <a:rPr lang="en-US" altLang="zh-CN" sz="2800" b="0" baseline="-25000" dirty="0">
                <a:solidFill>
                  <a:srgbClr val="000000"/>
                </a:solidFill>
                <a:latin typeface="Times New Roman" panose="02020603050405020304" pitchFamily="18" charset="0"/>
                <a:ea typeface="华文新魏" panose="02010800040101010101" pitchFamily="2" charset="-122"/>
              </a:rPr>
              <a:t>22</a:t>
            </a:r>
            <a:r>
              <a:rPr lang="en-US" altLang="zh-CN" sz="1000" b="0" baseline="-25000" dirty="0">
                <a:solidFill>
                  <a:srgbClr val="000000"/>
                </a:solidFill>
                <a:latin typeface="Times New Roman" panose="02020603050405020304" pitchFamily="18" charset="0"/>
                <a:ea typeface="华文新魏" panose="02010800040101010101" pitchFamily="2" charset="-12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dirty="0">
                <a:solidFill>
                  <a:srgbClr val="000000"/>
                </a:solidFill>
                <a:latin typeface="Times New Roman" panose="02020603050405020304" pitchFamily="18" charset="0"/>
                <a:ea typeface="华文新魏" panose="02010800040101010101" pitchFamily="2" charset="-122"/>
              </a:rPr>
              <a:t>a</a:t>
            </a:r>
            <a:r>
              <a:rPr lang="en-US" altLang="zh-CN" sz="2800" b="0" baseline="-25000" dirty="0">
                <a:solidFill>
                  <a:srgbClr val="000000"/>
                </a:solidFill>
                <a:latin typeface="Times New Roman" panose="02020603050405020304" pitchFamily="18" charset="0"/>
                <a:ea typeface="华文新魏" panose="02010800040101010101" pitchFamily="2" charset="-122"/>
              </a:rPr>
              <a:t>21</a:t>
            </a:r>
            <a:r>
              <a:rPr lang="en-US" altLang="zh-CN" sz="2800" b="0" i="1" dirty="0">
                <a:solidFill>
                  <a:srgbClr val="000000"/>
                </a:solidFill>
                <a:latin typeface="Times New Roman" panose="02020603050405020304" pitchFamily="18" charset="0"/>
                <a:ea typeface="华文新魏" panose="02010800040101010101" pitchFamily="2" charset="-122"/>
              </a:rPr>
              <a:t>a</a:t>
            </a:r>
            <a:r>
              <a:rPr lang="en-US" altLang="zh-CN" sz="2800" b="0" baseline="-25000" dirty="0">
                <a:solidFill>
                  <a:srgbClr val="000000"/>
                </a:solidFill>
                <a:latin typeface="Times New Roman" panose="02020603050405020304" pitchFamily="18" charset="0"/>
                <a:ea typeface="华文新魏" panose="02010800040101010101" pitchFamily="2" charset="-122"/>
              </a:rPr>
              <a:t>12</a:t>
            </a:r>
            <a:r>
              <a:rPr lang="en-US" altLang="zh-CN" sz="2800" b="0" dirty="0">
                <a:solidFill>
                  <a:srgbClr val="000000"/>
                </a:solidFill>
                <a:latin typeface="Times New Roman" panose="02020603050405020304" pitchFamily="18" charset="0"/>
                <a:ea typeface="华文新魏" panose="02010800040101010101" pitchFamily="2" charset="-122"/>
              </a:rPr>
              <a:t>;</a:t>
            </a:r>
          </a:p>
          <a:p>
            <a:pPr eaLnBrk="1" hangingPunct="1">
              <a:lnSpc>
                <a:spcPct val="13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rPr>
              <a:t>        </a:t>
            </a:r>
            <a:r>
              <a:rPr lang="en-US" altLang="zh-CN" sz="2800" b="0" dirty="0">
                <a:solidFill>
                  <a:srgbClr val="000000"/>
                </a:solidFill>
                <a:latin typeface="Times New Roman" panose="02020603050405020304" pitchFamily="18" charset="0"/>
                <a:ea typeface="华文新魏" panose="02010800040101010101" pitchFamily="2" charset="-122"/>
              </a:rPr>
              <a:t>(2) </a:t>
            </a:r>
            <a:r>
              <a:rPr lang="zh-CN" altLang="en-US" sz="2800" b="0" dirty="0">
                <a:solidFill>
                  <a:srgbClr val="000000"/>
                </a:solidFill>
                <a:latin typeface="Times New Roman" panose="02020603050405020304" pitchFamily="18" charset="0"/>
                <a:ea typeface="华文新魏" panose="02010800040101010101" pitchFamily="2" charset="-122"/>
              </a:rPr>
              <a:t>当</a:t>
            </a:r>
            <a:r>
              <a:rPr lang="en-US" altLang="zh-CN" sz="2800" b="0" i="1" dirty="0">
                <a:solidFill>
                  <a:srgbClr val="000000"/>
                </a:solidFill>
                <a:latin typeface="Times New Roman" panose="02020603050405020304" pitchFamily="18" charset="0"/>
                <a:ea typeface="华文新魏" panose="02010800040101010101" pitchFamily="2" charset="-122"/>
              </a:rPr>
              <a:t>n</a:t>
            </a:r>
            <a:r>
              <a:rPr lang="en-US" altLang="zh-CN" sz="1000" b="0" i="1" dirty="0">
                <a:solidFill>
                  <a:srgbClr val="000000"/>
                </a:solidFill>
                <a:latin typeface="Times New Roman" panose="02020603050405020304" pitchFamily="18" charset="0"/>
                <a:ea typeface="华文新魏" panose="02010800040101010101" pitchFamily="2" charset="-122"/>
              </a:rPr>
              <a:t> </a:t>
            </a:r>
            <a:r>
              <a:rPr lang="en-US" altLang="zh-CN" sz="28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dirty="0">
                <a:solidFill>
                  <a:srgbClr val="000000"/>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dirty="0">
                <a:solidFill>
                  <a:srgbClr val="000000"/>
                </a:solidFill>
                <a:latin typeface="Times New Roman" panose="02020603050405020304" pitchFamily="18" charset="0"/>
                <a:ea typeface="华文新魏" panose="02010800040101010101" pitchFamily="2" charset="-122"/>
              </a:rPr>
              <a:t>2</a:t>
            </a:r>
            <a:r>
              <a:rPr lang="zh-CN" altLang="en-US" sz="2800" b="0" dirty="0">
                <a:solidFill>
                  <a:srgbClr val="000000"/>
                </a:solidFill>
                <a:latin typeface="Times New Roman" panose="02020603050405020304" pitchFamily="18" charset="0"/>
                <a:ea typeface="华文新魏" panose="02010800040101010101" pitchFamily="2" charset="-122"/>
              </a:rPr>
              <a:t>时</a:t>
            </a:r>
            <a:r>
              <a:rPr lang="en-US" altLang="zh-CN" sz="2800" b="0" dirty="0">
                <a:solidFill>
                  <a:srgbClr val="000000"/>
                </a:solidFill>
                <a:latin typeface="Times New Roman" panose="02020603050405020304" pitchFamily="18" charset="0"/>
                <a:ea typeface="华文新魏" panose="02010800040101010101" pitchFamily="2" charset="-122"/>
              </a:rPr>
              <a:t>,</a:t>
            </a:r>
          </a:p>
        </p:txBody>
      </p:sp>
      <p:graphicFrame>
        <p:nvGraphicFramePr>
          <p:cNvPr id="11" name="Object 3"/>
          <p:cNvGraphicFramePr>
            <a:graphicFrameLocks noChangeAspect="1"/>
          </p:cNvGraphicFramePr>
          <p:nvPr/>
        </p:nvGraphicFramePr>
        <p:xfrm>
          <a:off x="1655763" y="4006850"/>
          <a:ext cx="6413500" cy="1654175"/>
        </p:xfrm>
        <a:graphic>
          <a:graphicData uri="http://schemas.openxmlformats.org/presentationml/2006/ole">
            <mc:AlternateContent xmlns:mc="http://schemas.openxmlformats.org/markup-compatibility/2006">
              <mc:Choice xmlns:v="urn:schemas-microsoft-com:vml" Requires="v">
                <p:oleObj spid="_x0000_s1119251" name="Equation" r:id="rId4" imgW="3009900" imgH="762000" progId="Equation.DSMT4">
                  <p:embed/>
                </p:oleObj>
              </mc:Choice>
              <mc:Fallback>
                <p:oleObj name="Equation" r:id="rId4" imgW="3009900" imgH="762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5763" y="4006850"/>
                        <a:ext cx="6413500" cy="16541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12" name="Text Box 3"/>
          <p:cNvSpPr txBox="1">
            <a:spLocks noChangeArrowheads="1"/>
          </p:cNvSpPr>
          <p:nvPr/>
        </p:nvSpPr>
        <p:spPr bwMode="auto">
          <a:xfrm>
            <a:off x="971550" y="5656263"/>
            <a:ext cx="467360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rPr>
              <a:t>        </a:t>
            </a:r>
            <a:r>
              <a:rPr lang="en-US" altLang="zh-CN" sz="2800" b="0" dirty="0">
                <a:solidFill>
                  <a:srgbClr val="000000"/>
                </a:solidFill>
                <a:latin typeface="黑体" panose="02010609060101010101" pitchFamily="49" charset="-122"/>
                <a:ea typeface="黑体" panose="02010609060101010101" pitchFamily="49" charset="-122"/>
              </a:rPr>
              <a:t>3. </a:t>
            </a:r>
            <a:r>
              <a:rPr lang="zh-CN" altLang="en-US" sz="2800" b="0" dirty="0">
                <a:solidFill>
                  <a:srgbClr val="000000"/>
                </a:solidFill>
                <a:latin typeface="黑体" panose="02010609060101010101" pitchFamily="49" charset="-122"/>
                <a:ea typeface="黑体" panose="02010609060101010101" pitchFamily="49" charset="-122"/>
              </a:rPr>
              <a:t>行列式与矩阵的区别</a:t>
            </a:r>
            <a:endParaRPr lang="en-US" altLang="zh-CN" sz="2800" b="0" dirty="0">
              <a:solidFill>
                <a:srgbClr val="000000"/>
              </a:solidFill>
              <a:latin typeface="Times New Roman" panose="02020603050405020304" pitchFamily="18" charset="0"/>
              <a:ea typeface="华文新魏" panose="02010800040101010101" pitchFamily="2" charset="-122"/>
            </a:endParaRPr>
          </a:p>
        </p:txBody>
      </p:sp>
    </p:spTree>
    <p:extLst>
      <p:ext uri="{BB962C8B-B14F-4D97-AF65-F5344CB8AC3E}">
        <p14:creationId xmlns:p14="http://schemas.microsoft.com/office/powerpoint/2010/main" val="5334619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1" end="1"/>
                                            </p:txEl>
                                          </p:spTgt>
                                        </p:tgtEl>
                                        <p:attrNameLst>
                                          <p:attrName>style.visibility</p:attrName>
                                        </p:attrNameLst>
                                      </p:cBhvr>
                                      <p:to>
                                        <p:strVal val="visible"/>
                                      </p:to>
                                    </p:set>
                                    <p:animEffect transition="in" filter="wipe(left)">
                                      <p:cBhvr>
                                        <p:cTn id="12" dur="1000"/>
                                        <p:tgtEl>
                                          <p:spTgt spid="273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2" end="2"/>
                                            </p:txEl>
                                          </p:spTgt>
                                        </p:tgtEl>
                                        <p:attrNameLst>
                                          <p:attrName>style.visibility</p:attrName>
                                        </p:attrNameLst>
                                      </p:cBhvr>
                                      <p:to>
                                        <p:strVal val="visible"/>
                                      </p:to>
                                    </p:set>
                                    <p:animEffect transition="in" filter="wipe(left)">
                                      <p:cBhvr>
                                        <p:cTn id="17" dur="1000"/>
                                        <p:tgtEl>
                                          <p:spTgt spid="2734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wipe(left)">
                                      <p:cBhvr>
                                        <p:cTn id="22" dur="1000"/>
                                        <p:tgtEl>
                                          <p:spTgt spid="10">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animEffect transition="in" filter="wipe(left)">
                                      <p:cBhvr>
                                        <p:cTn id="27" dur="1000"/>
                                        <p:tgtEl>
                                          <p:spTgt spid="10">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wipe(left)">
                                      <p:cBhvr>
                                        <p:cTn id="37"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idx="4294967295"/>
          </p:nvPr>
        </p:nvSpPr>
        <p:spPr>
          <a:xfrm>
            <a:off x="3343275" y="185738"/>
            <a:ext cx="2236788" cy="708025"/>
          </a:xfrm>
          <a:noFill/>
        </p:spPr>
        <p:txBody>
          <a:bodyPr wrap="none">
            <a:spAutoFit/>
          </a:bodyPr>
          <a:lstStyle/>
          <a:p>
            <a:pPr eaLnBrk="1" hangingPunct="1"/>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内容回顾</a:t>
            </a:r>
          </a:p>
        </p:txBody>
      </p:sp>
      <p:sp>
        <p:nvSpPr>
          <p:cNvPr id="273411" name="Text Box 3"/>
          <p:cNvSpPr txBox="1">
            <a:spLocks noChangeArrowheads="1"/>
          </p:cNvSpPr>
          <p:nvPr/>
        </p:nvSpPr>
        <p:spPr bwMode="auto">
          <a:xfrm>
            <a:off x="971550" y="1052513"/>
            <a:ext cx="377507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rgbClr val="000000"/>
                </a:solidFill>
                <a:latin typeface="Times New Roman" panose="02020603050405020304" pitchFamily="18" charset="0"/>
                <a:ea typeface="华文新魏" panose="02010800040101010101" pitchFamily="2" charset="-122"/>
              </a:rPr>
              <a:t>        </a:t>
            </a:r>
            <a:r>
              <a:rPr lang="zh-CN" altLang="en-US" sz="2800" b="0">
                <a:solidFill>
                  <a:srgbClr val="000000"/>
                </a:solidFill>
                <a:latin typeface="黑体" panose="02010609060101010101" pitchFamily="49" charset="-122"/>
                <a:ea typeface="黑体" panose="02010609060101010101" pitchFamily="49" charset="-122"/>
              </a:rPr>
              <a:t>三、行列式的性质</a:t>
            </a:r>
            <a:endParaRPr lang="en-US" altLang="zh-CN" sz="2800" b="0">
              <a:solidFill>
                <a:srgbClr val="000000"/>
              </a:solidFill>
              <a:latin typeface="Times New Roman" panose="02020603050405020304" pitchFamily="18" charset="0"/>
              <a:ea typeface="华文新魏" panose="02010800040101010101" pitchFamily="2" charset="-122"/>
            </a:endParaRPr>
          </a:p>
        </p:txBody>
      </p:sp>
      <p:sp>
        <p:nvSpPr>
          <p:cNvPr id="6" name="Text Box 3"/>
          <p:cNvSpPr txBox="1">
            <a:spLocks noChangeArrowheads="1"/>
          </p:cNvSpPr>
          <p:nvPr/>
        </p:nvSpPr>
        <p:spPr bwMode="auto">
          <a:xfrm>
            <a:off x="971550" y="1700213"/>
            <a:ext cx="7272338"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1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rPr>
              <a:t>        </a:t>
            </a:r>
            <a:r>
              <a:rPr lang="en-US" altLang="zh-CN" sz="2800" b="0" dirty="0">
                <a:solidFill>
                  <a:srgbClr val="000000"/>
                </a:solidFill>
                <a:latin typeface="Times New Roman" panose="02020603050405020304" pitchFamily="18" charset="0"/>
                <a:ea typeface="黑体" panose="02010609060101010101" pitchFamily="49" charset="-122"/>
              </a:rPr>
              <a:t>1. </a:t>
            </a:r>
            <a:r>
              <a:rPr lang="zh-CN" altLang="en-US" sz="2800" b="0" dirty="0">
                <a:solidFill>
                  <a:srgbClr val="000000"/>
                </a:solidFill>
                <a:latin typeface="Times New Roman" panose="02020603050405020304" pitchFamily="18" charset="0"/>
                <a:ea typeface="华文新魏" panose="02010800040101010101" pitchFamily="2" charset="-122"/>
              </a:rPr>
              <a:t>交换行列式任意两行得到的新行列式</a:t>
            </a:r>
            <a:endParaRPr lang="en-US" altLang="zh-CN" sz="2800" b="0" dirty="0">
              <a:solidFill>
                <a:srgbClr val="000000"/>
              </a:solidFill>
              <a:latin typeface="Times New Roman" panose="02020603050405020304" pitchFamily="18" charset="0"/>
              <a:ea typeface="华文新魏" panose="02010800040101010101" pitchFamily="2" charset="-122"/>
            </a:endParaRPr>
          </a:p>
          <a:p>
            <a:pPr eaLnBrk="1" hangingPunct="1">
              <a:lnSpc>
                <a:spcPct val="11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rPr>
              <a:t>与原行列式互为相反数</a:t>
            </a:r>
            <a:r>
              <a:rPr lang="en-US" altLang="zh-CN" sz="2800" b="0" dirty="0">
                <a:solidFill>
                  <a:srgbClr val="000000"/>
                </a:solidFill>
                <a:latin typeface="Times New Roman" panose="02020603050405020304" pitchFamily="18" charset="0"/>
                <a:ea typeface="华文新魏" panose="02010800040101010101" pitchFamily="2" charset="-122"/>
              </a:rPr>
              <a:t>.</a:t>
            </a:r>
          </a:p>
        </p:txBody>
      </p:sp>
      <p:sp>
        <p:nvSpPr>
          <p:cNvPr id="7" name="Text Box 3"/>
          <p:cNvSpPr txBox="1">
            <a:spLocks noChangeArrowheads="1"/>
          </p:cNvSpPr>
          <p:nvPr/>
        </p:nvSpPr>
        <p:spPr bwMode="auto">
          <a:xfrm>
            <a:off x="971550" y="2708275"/>
            <a:ext cx="7488238" cy="5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rgbClr val="000000"/>
                </a:solidFill>
                <a:latin typeface="Times New Roman" panose="02020603050405020304" pitchFamily="18" charset="0"/>
                <a:ea typeface="华文新魏" panose="02010800040101010101" pitchFamily="2" charset="-122"/>
              </a:rPr>
              <a:t>        </a:t>
            </a:r>
            <a:r>
              <a:rPr lang="en-US" altLang="zh-CN" sz="2800" b="0" dirty="0">
                <a:solidFill>
                  <a:srgbClr val="000000"/>
                </a:solidFill>
                <a:latin typeface="Times New Roman" panose="02020603050405020304" pitchFamily="18" charset="0"/>
                <a:ea typeface="黑体" panose="02010609060101010101" pitchFamily="49" charset="-122"/>
              </a:rPr>
              <a:t>2. </a:t>
            </a:r>
            <a:r>
              <a:rPr lang="zh-CN" altLang="en-US" sz="2800" b="0" dirty="0">
                <a:solidFill>
                  <a:srgbClr val="000000"/>
                </a:solidFill>
                <a:latin typeface="Times New Roman" panose="02020603050405020304" pitchFamily="18" charset="0"/>
                <a:ea typeface="黑体" panose="02010609060101010101" pitchFamily="49" charset="-122"/>
              </a:rPr>
              <a:t>行列式按任意一行的</a:t>
            </a:r>
            <a:r>
              <a:rPr lang="zh-CN" altLang="en-US" sz="2800" b="0" dirty="0" smtClean="0">
                <a:solidFill>
                  <a:srgbClr val="000000"/>
                </a:solidFill>
                <a:latin typeface="Times New Roman" panose="02020603050405020304" pitchFamily="18" charset="0"/>
                <a:ea typeface="黑体" panose="02010609060101010101" pitchFamily="49" charset="-122"/>
              </a:rPr>
              <a:t>展开式</a:t>
            </a:r>
            <a:endParaRPr lang="en-US" altLang="zh-CN" sz="2800" b="0" dirty="0">
              <a:solidFill>
                <a:srgbClr val="000000"/>
              </a:solidFill>
              <a:latin typeface="Times New Roman" panose="02020603050405020304" pitchFamily="18" charset="0"/>
              <a:ea typeface="华文新魏" panose="02010800040101010101" pitchFamily="2" charset="-122"/>
            </a:endParaRPr>
          </a:p>
        </p:txBody>
      </p:sp>
    </p:spTree>
    <p:extLst>
      <p:ext uri="{BB962C8B-B14F-4D97-AF65-F5344CB8AC3E}">
        <p14:creationId xmlns:p14="http://schemas.microsoft.com/office/powerpoint/2010/main" val="15888344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3411"/>
                                        </p:tgtEl>
                                        <p:attrNameLst>
                                          <p:attrName>style.visibility</p:attrName>
                                        </p:attrNameLst>
                                      </p:cBhvr>
                                      <p:to>
                                        <p:strVal val="visible"/>
                                      </p:to>
                                    </p:set>
                                    <p:animEffect transition="in" filter="wipe(left)">
                                      <p:cBhvr>
                                        <p:cTn id="7" dur="500"/>
                                        <p:tgtEl>
                                          <p:spTgt spid="2734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left)">
                                      <p:cBhvr>
                                        <p:cTn id="17" dur="500"/>
                                        <p:tgtEl>
                                          <p:spTgt spid="6">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971500" y="1073834"/>
            <a:ext cx="7777080" cy="2355166"/>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8397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sp>
        <p:nvSpPr>
          <p:cNvPr id="273411" name="Text Box 3"/>
          <p:cNvSpPr txBox="1">
            <a:spLocks noChangeArrowheads="1"/>
          </p:cNvSpPr>
          <p:nvPr/>
        </p:nvSpPr>
        <p:spPr bwMode="auto">
          <a:xfrm>
            <a:off x="971550" y="1052513"/>
            <a:ext cx="53149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定理</a:t>
            </a:r>
            <a:r>
              <a:rPr lang="en-US" altLang="zh-CN" sz="2800" b="0">
                <a:solidFill>
                  <a:schemeClr val="tx1"/>
                </a:solidFill>
                <a:latin typeface="Times New Roman" panose="02020603050405020304" pitchFamily="18" charset="0"/>
                <a:ea typeface="黑体" panose="02010609060101010101" pitchFamily="49" charset="-122"/>
              </a:rPr>
              <a:t>3.2.1 </a:t>
            </a:r>
            <a:r>
              <a:rPr lang="zh-CN" altLang="en-US" sz="2800" b="0">
                <a:solidFill>
                  <a:schemeClr val="tx1"/>
                </a:solidFill>
                <a:latin typeface="Times New Roman" panose="02020603050405020304" pitchFamily="18" charset="0"/>
                <a:ea typeface="华文新魏" panose="02010800040101010101" pitchFamily="2" charset="-122"/>
              </a:rPr>
              <a:t>对任意</a:t>
            </a:r>
            <a:r>
              <a:rPr lang="en-US" altLang="zh-CN" sz="2800" b="0" i="1">
                <a:solidFill>
                  <a:schemeClr val="tx1"/>
                </a:solidFill>
                <a:latin typeface="Times New Roman" panose="02020603050405020304" pitchFamily="18" charset="0"/>
                <a:ea typeface="华文新魏" panose="02010800040101010101" pitchFamily="2" charset="-122"/>
              </a:rPr>
              <a:t>i</a:t>
            </a:r>
            <a:r>
              <a:rPr lang="en-US" altLang="zh-CN" sz="1000" b="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rPr>
              <a:t>(1</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rPr>
              <a:t>i</a:t>
            </a:r>
            <a:r>
              <a:rPr lang="en-US" altLang="zh-CN" sz="1000" b="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rPr>
              <a:t>n</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有</a:t>
            </a:r>
            <a:endParaRPr lang="en-US" altLang="zh-CN" sz="2800" b="0">
              <a:solidFill>
                <a:schemeClr val="tx1"/>
              </a:solidFill>
              <a:latin typeface="Times New Roman" panose="02020603050405020304" pitchFamily="18" charset="0"/>
              <a:ea typeface="华文新魏" panose="02010800040101010101" pitchFamily="2" charset="-122"/>
            </a:endParaRPr>
          </a:p>
        </p:txBody>
      </p:sp>
      <p:sp>
        <p:nvSpPr>
          <p:cNvPr id="3" name="Text Box 3"/>
          <p:cNvSpPr txBox="1">
            <a:spLocks noChangeArrowheads="1"/>
          </p:cNvSpPr>
          <p:nvPr/>
        </p:nvSpPr>
        <p:spPr bwMode="auto">
          <a:xfrm>
            <a:off x="971550" y="3398290"/>
            <a:ext cx="7562850"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黑体" panose="02010609060101010101" pitchFamily="49" charset="-122"/>
              </a:rPr>
              <a:t>注</a:t>
            </a:r>
            <a:r>
              <a:rPr lang="zh-CN" altLang="en-US" sz="2800" b="0" dirty="0">
                <a:solidFill>
                  <a:schemeClr val="tx1"/>
                </a:solidFill>
                <a:latin typeface="Times New Roman" panose="02020603050405020304" pitchFamily="18" charset="0"/>
                <a:ea typeface="华文新魏" panose="02010800040101010101" pitchFamily="2" charset="-122"/>
              </a:rPr>
              <a:t> 由定理</a:t>
            </a:r>
            <a:r>
              <a:rPr lang="en-US" altLang="zh-CN" sz="2800" b="0" dirty="0">
                <a:solidFill>
                  <a:schemeClr val="tx1"/>
                </a:solidFill>
                <a:latin typeface="Times New Roman" panose="02020603050405020304" pitchFamily="18" charset="0"/>
                <a:ea typeface="华文新魏" panose="02010800040101010101" pitchFamily="2" charset="-122"/>
              </a:rPr>
              <a:t>3.2.1</a:t>
            </a:r>
            <a:r>
              <a:rPr lang="zh-CN" altLang="en-US" sz="2800" b="0" dirty="0">
                <a:solidFill>
                  <a:schemeClr val="tx1"/>
                </a:solidFill>
                <a:latin typeface="Times New Roman" panose="02020603050405020304" pitchFamily="18" charset="0"/>
                <a:ea typeface="华文新魏" panose="02010800040101010101" pitchFamily="2" charset="-122"/>
              </a:rPr>
              <a:t>可知</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行列式可以按照任意一</a:t>
            </a: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行展开</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也就是可以利用任意一行将行列式降阶</a:t>
            </a: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进行计算</a:t>
            </a:r>
            <a:r>
              <a:rPr lang="en-US" altLang="zh-CN" sz="2800" b="0" dirty="0">
                <a:solidFill>
                  <a:schemeClr val="tx1"/>
                </a:solidFill>
                <a:latin typeface="Times New Roman" panose="02020603050405020304" pitchFamily="18" charset="0"/>
                <a:ea typeface="华文新魏" panose="02010800040101010101" pitchFamily="2" charset="-122"/>
              </a:rPr>
              <a:t>.</a:t>
            </a:r>
          </a:p>
        </p:txBody>
      </p:sp>
      <p:graphicFrame>
        <p:nvGraphicFramePr>
          <p:cNvPr id="2" name="Object 3"/>
          <p:cNvGraphicFramePr>
            <a:graphicFrameLocks noChangeAspect="1"/>
          </p:cNvGraphicFramePr>
          <p:nvPr>
            <p:extLst>
              <p:ext uri="{D42A27DB-BD31-4B8C-83A1-F6EECF244321}">
                <p14:modId xmlns:p14="http://schemas.microsoft.com/office/powerpoint/2010/main" val="1989872341"/>
              </p:ext>
            </p:extLst>
          </p:nvPr>
        </p:nvGraphicFramePr>
        <p:xfrm>
          <a:off x="1212850" y="1653968"/>
          <a:ext cx="7442200" cy="550862"/>
        </p:xfrm>
        <a:graphic>
          <a:graphicData uri="http://schemas.openxmlformats.org/presentationml/2006/ole">
            <mc:AlternateContent xmlns:mc="http://schemas.openxmlformats.org/markup-compatibility/2006">
              <mc:Choice xmlns:v="urn:schemas-microsoft-com:vml" Requires="v">
                <p:oleObj spid="_x0000_s84098" name="Equation" r:id="rId4" imgW="3492360" imgH="253800" progId="Equation.DSMT4">
                  <p:embed/>
                </p:oleObj>
              </mc:Choice>
              <mc:Fallback>
                <p:oleObj name="Equation" r:id="rId4" imgW="3492360" imgH="253800" progId="Equation.DSMT4">
                  <p:embed/>
                  <p:pic>
                    <p:nvPicPr>
                      <p:cNvPr id="0" name="Picture 45"/>
                      <p:cNvPicPr>
                        <a:picLocks noChangeAspect="1" noChangeArrowheads="1"/>
                      </p:cNvPicPr>
                      <p:nvPr/>
                    </p:nvPicPr>
                    <p:blipFill>
                      <a:blip r:embed="rId5"/>
                      <a:srcRect/>
                      <a:stretch>
                        <a:fillRect/>
                      </a:stretch>
                    </p:blipFill>
                    <p:spPr bwMode="auto">
                      <a:xfrm>
                        <a:off x="1212850" y="1653968"/>
                        <a:ext cx="7442200" cy="55086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2170113" y="5157788"/>
          <a:ext cx="5764212" cy="1625600"/>
        </p:xfrm>
        <a:graphic>
          <a:graphicData uri="http://schemas.openxmlformats.org/presentationml/2006/ole">
            <mc:AlternateContent xmlns:mc="http://schemas.openxmlformats.org/markup-compatibility/2006">
              <mc:Choice xmlns:v="urn:schemas-microsoft-com:vml" Requires="v">
                <p:oleObj spid="_x0000_s84099" name="Equation" r:id="rId6" imgW="2705100" imgH="749300" progId="Equation.DSMT4">
                  <p:embed/>
                </p:oleObj>
              </mc:Choice>
              <mc:Fallback>
                <p:oleObj name="Equation" r:id="rId6" imgW="2705100" imgH="749300" progId="Equation.DSMT4">
                  <p:embed/>
                  <p:pic>
                    <p:nvPicPr>
                      <p:cNvPr id="0" name="Picture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0113" y="5157788"/>
                        <a:ext cx="5764212" cy="16256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1220094914"/>
              </p:ext>
            </p:extLst>
          </p:nvPr>
        </p:nvGraphicFramePr>
        <p:xfrm>
          <a:off x="1691600" y="2276840"/>
          <a:ext cx="2571750" cy="1019175"/>
        </p:xfrm>
        <a:graphic>
          <a:graphicData uri="http://schemas.openxmlformats.org/presentationml/2006/ole">
            <mc:AlternateContent xmlns:mc="http://schemas.openxmlformats.org/markup-compatibility/2006">
              <mc:Choice xmlns:v="urn:schemas-microsoft-com:vml" Requires="v">
                <p:oleObj spid="_x0000_s84100" name="Equation" r:id="rId8" imgW="1206360" imgH="469800" progId="Equation.DSMT4">
                  <p:embed/>
                </p:oleObj>
              </mc:Choice>
              <mc:Fallback>
                <p:oleObj name="Equation" r:id="rId8" imgW="1206360" imgH="469800" progId="Equation.DSMT4">
                  <p:embed/>
                  <p:pic>
                    <p:nvPicPr>
                      <p:cNvPr id="0" name=""/>
                      <p:cNvPicPr>
                        <a:picLocks noChangeAspect="1" noChangeArrowheads="1"/>
                      </p:cNvPicPr>
                      <p:nvPr/>
                    </p:nvPicPr>
                    <p:blipFill>
                      <a:blip r:embed="rId9"/>
                      <a:srcRect/>
                      <a:stretch>
                        <a:fillRect/>
                      </a:stretch>
                    </p:blipFill>
                    <p:spPr bwMode="auto">
                      <a:xfrm>
                        <a:off x="1691600" y="2276840"/>
                        <a:ext cx="2571750" cy="10191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0" end="0"/>
                                            </p:txEl>
                                          </p:spTgt>
                                        </p:tgtEl>
                                        <p:attrNameLst>
                                          <p:attrName>style.visibility</p:attrName>
                                        </p:attrNameLst>
                                      </p:cBhvr>
                                      <p:to>
                                        <p:strVal val="visible"/>
                                      </p:to>
                                    </p:set>
                                    <p:animEffect transition="in" filter="wipe(left)">
                                      <p:cBhvr>
                                        <p:cTn id="12" dur="1000"/>
                                        <p:tgtEl>
                                          <p:spTgt spid="2734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wipe(left)">
                                      <p:cBhvr>
                                        <p:cTn id="27" dur="10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wipe(left)">
                                      <p:cBhvr>
                                        <p:cTn id="32" dur="10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wipe(left)">
                                      <p:cBhvr>
                                        <p:cTn id="37" dur="1000"/>
                                        <p:tgtEl>
                                          <p:spTgt spid="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4" name="对象 3"/>
          <p:cNvGraphicFramePr>
            <a:graphicFrameLocks noChangeAspect="1"/>
          </p:cNvGraphicFramePr>
          <p:nvPr>
            <p:extLst>
              <p:ext uri="{D42A27DB-BD31-4B8C-83A1-F6EECF244321}">
                <p14:modId xmlns:p14="http://schemas.microsoft.com/office/powerpoint/2010/main" val="3608805032"/>
              </p:ext>
            </p:extLst>
          </p:nvPr>
        </p:nvGraphicFramePr>
        <p:xfrm>
          <a:off x="3082248" y="1557338"/>
          <a:ext cx="3001962" cy="2146300"/>
        </p:xfrm>
        <a:graphic>
          <a:graphicData uri="http://schemas.openxmlformats.org/presentationml/2006/ole">
            <mc:AlternateContent xmlns:mc="http://schemas.openxmlformats.org/markup-compatibility/2006">
              <mc:Choice xmlns:v="urn:schemas-microsoft-com:vml" Requires="v">
                <p:oleObj spid="_x0000_s86198" name="Equation" r:id="rId4" imgW="1409088" imgH="990170" progId="Equation.DSMT4">
                  <p:embed/>
                </p:oleObj>
              </mc:Choice>
              <mc:Fallback>
                <p:oleObj name="Equation" r:id="rId4" imgW="1409088" imgH="990170" progId="Equation.DSMT4">
                  <p:embed/>
                  <p:pic>
                    <p:nvPicPr>
                      <p:cNvPr id="0"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2248" y="1557338"/>
                        <a:ext cx="3001962" cy="21463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592409158"/>
              </p:ext>
            </p:extLst>
          </p:nvPr>
        </p:nvGraphicFramePr>
        <p:xfrm>
          <a:off x="3563860" y="4418923"/>
          <a:ext cx="2000250" cy="522287"/>
        </p:xfrm>
        <a:graphic>
          <a:graphicData uri="http://schemas.openxmlformats.org/presentationml/2006/ole">
            <mc:AlternateContent xmlns:mc="http://schemas.openxmlformats.org/markup-compatibility/2006">
              <mc:Choice xmlns:v="urn:schemas-microsoft-com:vml" Requires="v">
                <p:oleObj spid="_x0000_s86199" name="Equation" r:id="rId6" imgW="939600" imgH="241200" progId="Equation.DSMT4">
                  <p:embed/>
                </p:oleObj>
              </mc:Choice>
              <mc:Fallback>
                <p:oleObj name="Equation" r:id="rId6" imgW="939600" imgH="241200" progId="Equation.DSMT4">
                  <p:embed/>
                  <p:pic>
                    <p:nvPicPr>
                      <p:cNvPr id="0" name=""/>
                      <p:cNvPicPr>
                        <a:picLocks noChangeAspect="1" noChangeArrowheads="1"/>
                      </p:cNvPicPr>
                      <p:nvPr/>
                    </p:nvPicPr>
                    <p:blipFill>
                      <a:blip r:embed="rId7"/>
                      <a:srcRect/>
                      <a:stretch>
                        <a:fillRect/>
                      </a:stretch>
                    </p:blipFill>
                    <p:spPr bwMode="auto">
                      <a:xfrm>
                        <a:off x="3563860" y="4418923"/>
                        <a:ext cx="2000250" cy="52228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6" name="Object 9"/>
          <p:cNvGraphicFramePr>
            <a:graphicFrameLocks noChangeAspect="1"/>
          </p:cNvGraphicFramePr>
          <p:nvPr>
            <p:extLst>
              <p:ext uri="{D42A27DB-BD31-4B8C-83A1-F6EECF244321}">
                <p14:modId xmlns:p14="http://schemas.microsoft.com/office/powerpoint/2010/main" val="2283014719"/>
              </p:ext>
            </p:extLst>
          </p:nvPr>
        </p:nvGraphicFramePr>
        <p:xfrm>
          <a:off x="3888000" y="3212970"/>
          <a:ext cx="2088290" cy="360050"/>
        </p:xfrm>
        <a:graphic>
          <a:graphicData uri="http://schemas.openxmlformats.org/presentationml/2006/ole">
            <mc:AlternateContent xmlns:mc="http://schemas.openxmlformats.org/markup-compatibility/2006">
              <mc:Choice xmlns:v="urn:schemas-microsoft-com:vml" Requires="v">
                <p:oleObj spid="_x0000_s86200" name="Equation" r:id="rId8" imgW="1943100" imgH="228600" progId="Equation.DSMT4">
                  <p:embed/>
                </p:oleObj>
              </mc:Choice>
              <mc:Fallback>
                <p:oleObj name="Equation" r:id="rId8" imgW="19431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88000" y="3212970"/>
                        <a:ext cx="2088290" cy="360050"/>
                      </a:xfrm>
                      <a:prstGeom prst="rect">
                        <a:avLst/>
                      </a:prstGeom>
                      <a:solidFill>
                        <a:schemeClr val="accent1"/>
                      </a:solidFill>
                    </p:spPr>
                  </p:pic>
                </p:oleObj>
              </mc:Fallback>
            </mc:AlternateContent>
          </a:graphicData>
        </a:graphic>
      </p:graphicFrame>
      <p:graphicFrame>
        <p:nvGraphicFramePr>
          <p:cNvPr id="7" name="Object 10"/>
          <p:cNvGraphicFramePr>
            <a:graphicFrameLocks noChangeAspect="1"/>
          </p:cNvGraphicFramePr>
          <p:nvPr>
            <p:extLst>
              <p:ext uri="{D42A27DB-BD31-4B8C-83A1-F6EECF244321}">
                <p14:modId xmlns:p14="http://schemas.microsoft.com/office/powerpoint/2010/main" val="2027936390"/>
              </p:ext>
            </p:extLst>
          </p:nvPr>
        </p:nvGraphicFramePr>
        <p:xfrm>
          <a:off x="4496220" y="1628750"/>
          <a:ext cx="435830" cy="1944270"/>
        </p:xfrm>
        <a:graphic>
          <a:graphicData uri="http://schemas.openxmlformats.org/presentationml/2006/ole">
            <mc:AlternateContent xmlns:mc="http://schemas.openxmlformats.org/markup-compatibility/2006">
              <mc:Choice xmlns:v="urn:schemas-microsoft-com:vml" Requires="v">
                <p:oleObj spid="_x0000_s86201" name="Equation" r:id="rId10" imgW="1943100" imgH="228600" progId="Equation.DSMT4">
                  <p:embed/>
                </p:oleObj>
              </mc:Choice>
              <mc:Fallback>
                <p:oleObj name="Equation" r:id="rId10" imgW="19431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6220" y="1628750"/>
                        <a:ext cx="435830" cy="1944270"/>
                      </a:xfrm>
                      <a:prstGeom prst="rect">
                        <a:avLst/>
                      </a:prstGeom>
                      <a:solidFill>
                        <a:schemeClr val="accent1"/>
                      </a:solid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832081158"/>
              </p:ext>
            </p:extLst>
          </p:nvPr>
        </p:nvGraphicFramePr>
        <p:xfrm>
          <a:off x="5580140" y="3892550"/>
          <a:ext cx="1757363" cy="1624013"/>
        </p:xfrm>
        <a:graphic>
          <a:graphicData uri="http://schemas.openxmlformats.org/presentationml/2006/ole">
            <mc:AlternateContent xmlns:mc="http://schemas.openxmlformats.org/markup-compatibility/2006">
              <mc:Choice xmlns:v="urn:schemas-microsoft-com:vml" Requires="v">
                <p:oleObj spid="_x0000_s86202" name="Equation" r:id="rId11" imgW="825480" imgH="749160" progId="Equation.DSMT4">
                  <p:embed/>
                </p:oleObj>
              </mc:Choice>
              <mc:Fallback>
                <p:oleObj name="Equation" r:id="rId11" imgW="825480" imgH="749160" progId="Equation.DSMT4">
                  <p:embed/>
                  <p:pic>
                    <p:nvPicPr>
                      <p:cNvPr id="0" name=""/>
                      <p:cNvPicPr>
                        <a:picLocks noChangeAspect="1" noChangeArrowheads="1"/>
                      </p:cNvPicPr>
                      <p:nvPr/>
                    </p:nvPicPr>
                    <p:blipFill>
                      <a:blip r:embed="rId12"/>
                      <a:srcRect/>
                      <a:stretch>
                        <a:fillRect/>
                      </a:stretch>
                    </p:blipFill>
                    <p:spPr bwMode="auto">
                      <a:xfrm>
                        <a:off x="5580140" y="3892550"/>
                        <a:ext cx="1757363" cy="16240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sp>
        <p:nvSpPr>
          <p:cNvPr id="3" name="Text Box 3"/>
          <p:cNvSpPr txBox="1">
            <a:spLocks noChangeArrowheads="1"/>
          </p:cNvSpPr>
          <p:nvPr/>
        </p:nvSpPr>
        <p:spPr bwMode="auto">
          <a:xfrm>
            <a:off x="971550" y="1052513"/>
            <a:ext cx="7855035" cy="233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黑体" panose="02010609060101010101" pitchFamily="49" charset="-122"/>
              </a:rPr>
              <a:t>证明思路</a:t>
            </a:r>
            <a:r>
              <a:rPr lang="zh-CN" altLang="en-US" sz="2800" b="0" dirty="0">
                <a:solidFill>
                  <a:schemeClr val="tx1"/>
                </a:solidFill>
                <a:latin typeface="Times New Roman" panose="02020603050405020304" pitchFamily="18" charset="0"/>
                <a:ea typeface="华文新魏" panose="02010800040101010101" pitchFamily="2" charset="-122"/>
              </a:rPr>
              <a:t> 利用行列式值的定义以及性质</a:t>
            </a:r>
          </a:p>
          <a:p>
            <a:pPr eaLnBrk="1" hangingPunct="1">
              <a:lnSpc>
                <a:spcPct val="130000"/>
              </a:lnSpc>
              <a:spcBef>
                <a:spcPct val="0"/>
              </a:spcBef>
              <a:buClrTx/>
              <a:buSzTx/>
              <a:buFontTx/>
              <a:buNone/>
            </a:pPr>
            <a:r>
              <a:rPr lang="en-US" altLang="zh-CN" sz="2800" b="0" dirty="0">
                <a:solidFill>
                  <a:schemeClr val="tx1"/>
                </a:solidFill>
                <a:latin typeface="Times New Roman" panose="02020603050405020304" pitchFamily="18" charset="0"/>
                <a:ea typeface="华文新魏" panose="02010800040101010101" pitchFamily="2" charset="-122"/>
              </a:rPr>
              <a:t>3.2.1</a:t>
            </a:r>
            <a:r>
              <a:rPr lang="zh-CN" altLang="en-US" sz="2800" b="0" dirty="0">
                <a:solidFill>
                  <a:schemeClr val="tx1"/>
                </a:solidFill>
                <a:latin typeface="Times New Roman" panose="02020603050405020304" pitchFamily="18" charset="0"/>
                <a:ea typeface="华文新魏" panose="02010800040101010101" pitchFamily="2" charset="-122"/>
              </a:rPr>
              <a:t>直接计算</a:t>
            </a:r>
            <a:r>
              <a:rPr lang="en-US" altLang="zh-CN" sz="2800" b="0" dirty="0" smtClean="0">
                <a:solidFill>
                  <a:schemeClr val="tx1"/>
                </a:solidFill>
                <a:latin typeface="Times New Roman" panose="02020603050405020304" pitchFamily="18" charset="0"/>
                <a:ea typeface="华文新魏" panose="02010800040101010101" pitchFamily="2" charset="-122"/>
              </a:rPr>
              <a:t>.</a:t>
            </a:r>
          </a:p>
          <a:p>
            <a:pPr eaLnBrk="1" hangingPunct="1">
              <a:lnSpc>
                <a:spcPct val="130000"/>
              </a:lnSpc>
              <a:spcBef>
                <a:spcPct val="0"/>
              </a:spcBef>
              <a:buClrTx/>
              <a:buSzTx/>
              <a:buFontTx/>
              <a:buNone/>
            </a:pPr>
            <a:r>
              <a:rPr lang="en-US" altLang="zh-CN" sz="2800" b="0" dirty="0">
                <a:solidFill>
                  <a:schemeClr val="tx1"/>
                </a:solidFill>
                <a:latin typeface="Times New Roman" panose="02020603050405020304" pitchFamily="18" charset="0"/>
                <a:ea typeface="华文新魏" panose="02010800040101010101" pitchFamily="2" charset="-122"/>
              </a:rPr>
              <a:t> </a:t>
            </a:r>
            <a:r>
              <a:rPr lang="en-US" altLang="zh-CN" sz="2800" b="0" dirty="0" smtClean="0">
                <a:solidFill>
                  <a:schemeClr val="tx1"/>
                </a:solidFill>
                <a:latin typeface="Times New Roman" panose="02020603050405020304" pitchFamily="18" charset="0"/>
                <a:ea typeface="华文新魏" panose="02010800040101010101" pitchFamily="2" charset="-122"/>
              </a:rPr>
              <a:t>       </a:t>
            </a:r>
            <a:r>
              <a:rPr lang="zh-CN" altLang="en-US" sz="2800" b="0" dirty="0" smtClean="0">
                <a:solidFill>
                  <a:schemeClr val="tx1"/>
                </a:solidFill>
                <a:latin typeface="Times New Roman" panose="02020603050405020304" pitchFamily="18" charset="0"/>
                <a:ea typeface="华文新魏" panose="02010800040101010101" pitchFamily="2" charset="-122"/>
              </a:rPr>
              <a:t>第一步</a:t>
            </a:r>
            <a:r>
              <a:rPr lang="en-US" altLang="zh-CN" sz="2800" b="0" dirty="0" smtClean="0">
                <a:solidFill>
                  <a:schemeClr val="tx1"/>
                </a:solidFill>
                <a:latin typeface="Times New Roman" panose="02020603050405020304" pitchFamily="18" charset="0"/>
                <a:ea typeface="华文新魏" panose="02010800040101010101" pitchFamily="2" charset="-122"/>
              </a:rPr>
              <a:t>, </a:t>
            </a:r>
            <a:r>
              <a:rPr lang="zh-CN" altLang="en-US" sz="2800" b="0" dirty="0" smtClean="0">
                <a:solidFill>
                  <a:schemeClr val="tx1"/>
                </a:solidFill>
                <a:latin typeface="Times New Roman" panose="02020603050405020304" pitchFamily="18" charset="0"/>
                <a:ea typeface="华文新魏" panose="02010800040101010101" pitchFamily="2" charset="-122"/>
              </a:rPr>
              <a:t>利用性质</a:t>
            </a:r>
            <a:r>
              <a:rPr lang="en-US" altLang="zh-CN" sz="2800" b="0" dirty="0" smtClean="0">
                <a:solidFill>
                  <a:schemeClr val="tx1"/>
                </a:solidFill>
                <a:latin typeface="Times New Roman" panose="02020603050405020304" pitchFamily="18" charset="0"/>
                <a:ea typeface="华文新魏" panose="02010800040101010101" pitchFamily="2" charset="-122"/>
              </a:rPr>
              <a:t>3.2.1</a:t>
            </a:r>
            <a:r>
              <a:rPr lang="zh-CN" altLang="en-US" sz="2800" b="0" dirty="0" smtClean="0">
                <a:solidFill>
                  <a:schemeClr val="tx1"/>
                </a:solidFill>
                <a:latin typeface="Times New Roman" panose="02020603050405020304" pitchFamily="18" charset="0"/>
                <a:ea typeface="华文新魏" panose="02010800040101010101" pitchFamily="2" charset="-122"/>
              </a:rPr>
              <a:t>由</a:t>
            </a:r>
            <a:r>
              <a:rPr lang="en-US" altLang="zh-CN" sz="2800" b="0" i="1" dirty="0" err="1">
                <a:solidFill>
                  <a:srgbClr val="000000"/>
                </a:solidFill>
                <a:latin typeface="Times New Roman"/>
                <a:ea typeface="华文新魏" panose="02010800040101010101" pitchFamily="2" charset="-122"/>
              </a:rPr>
              <a:t>D</a:t>
            </a:r>
            <a:r>
              <a:rPr lang="en-US" altLang="zh-CN" sz="2800" b="0" i="1" baseline="-25000" dirty="0" err="1">
                <a:solidFill>
                  <a:srgbClr val="000000"/>
                </a:solidFill>
                <a:latin typeface="Times New Roman"/>
                <a:ea typeface="华文新魏" panose="02010800040101010101" pitchFamily="2" charset="-122"/>
              </a:rPr>
              <a:t>n</a:t>
            </a:r>
            <a:r>
              <a:rPr lang="zh-CN" altLang="en-US" sz="2800" b="0" dirty="0" smtClean="0">
                <a:solidFill>
                  <a:schemeClr val="tx1"/>
                </a:solidFill>
                <a:latin typeface="Times New Roman" panose="02020603050405020304" pitchFamily="18" charset="0"/>
                <a:ea typeface="华文新魏" panose="02010800040101010101" pitchFamily="2" charset="-122"/>
              </a:rPr>
              <a:t>得到行列式</a:t>
            </a:r>
            <a:r>
              <a:rPr lang="en-US" altLang="zh-CN" sz="2800" b="0" i="1" dirty="0" err="1" smtClean="0">
                <a:solidFill>
                  <a:srgbClr val="000000"/>
                </a:solidFill>
                <a:latin typeface="Times New Roman"/>
                <a:ea typeface="华文新魏" panose="02010800040101010101" pitchFamily="2" charset="-122"/>
              </a:rPr>
              <a:t>D</a:t>
            </a:r>
            <a:r>
              <a:rPr lang="en-US" altLang="zh-CN" sz="2800" b="0" dirty="0" err="1" smtClean="0">
                <a:solidFill>
                  <a:srgbClr val="000000"/>
                </a:solidFill>
                <a:latin typeface="Times New Roman"/>
                <a:ea typeface="华文新魏" panose="02010800040101010101" pitchFamily="2" charset="-122"/>
                <a:sym typeface="Symbol" panose="05050102010706020507" pitchFamily="18" charset="2"/>
              </a:rPr>
              <a:t></a:t>
            </a:r>
            <a:r>
              <a:rPr lang="en-US" altLang="zh-CN" sz="2800" b="0" i="1" baseline="-25000" dirty="0" err="1" smtClean="0">
                <a:solidFill>
                  <a:srgbClr val="000000"/>
                </a:solidFill>
                <a:latin typeface="Times New Roman"/>
                <a:ea typeface="华文新魏" panose="02010800040101010101" pitchFamily="2" charset="-122"/>
              </a:rPr>
              <a:t>n</a:t>
            </a:r>
            <a:r>
              <a:rPr lang="en-US" altLang="zh-CN" sz="2800" b="0" dirty="0" smtClean="0">
                <a:solidFill>
                  <a:schemeClr val="tx1"/>
                </a:solidFill>
                <a:latin typeface="Times New Roman" panose="02020603050405020304" pitchFamily="18" charset="0"/>
                <a:ea typeface="华文新魏" panose="02010800040101010101" pitchFamily="2" charset="-122"/>
              </a:rPr>
              <a:t>, </a:t>
            </a:r>
            <a:r>
              <a:rPr lang="zh-CN" altLang="en-US" sz="2800" b="0" dirty="0" smtClean="0">
                <a:solidFill>
                  <a:schemeClr val="tx1"/>
                </a:solidFill>
                <a:latin typeface="Times New Roman" panose="02020603050405020304" pitchFamily="18" charset="0"/>
                <a:ea typeface="华文新魏" panose="02010800040101010101" pitchFamily="2" charset="-122"/>
              </a:rPr>
              <a:t>使</a:t>
            </a:r>
            <a:endParaRPr lang="en-US" altLang="zh-CN" sz="2800" b="0" dirty="0" smtClean="0">
              <a:solidFill>
                <a:schemeClr val="tx1"/>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dirty="0" smtClean="0">
                <a:solidFill>
                  <a:schemeClr val="tx1"/>
                </a:solidFill>
                <a:latin typeface="Times New Roman" panose="02020603050405020304" pitchFamily="18" charset="0"/>
                <a:ea typeface="华文新魏" panose="02010800040101010101" pitchFamily="2" charset="-122"/>
              </a:rPr>
              <a:t>的</a:t>
            </a:r>
            <a:r>
              <a:rPr lang="en-US" altLang="zh-CN" sz="2800" b="0" i="1" dirty="0" err="1">
                <a:solidFill>
                  <a:srgbClr val="000000"/>
                </a:solidFill>
                <a:latin typeface="Times New Roman"/>
                <a:ea typeface="华文新魏" panose="02010800040101010101" pitchFamily="2" charset="-122"/>
              </a:rPr>
              <a:t>D</a:t>
            </a:r>
            <a:r>
              <a:rPr lang="en-US" altLang="zh-CN" sz="2800" b="0" i="1" baseline="-25000" dirty="0" err="1">
                <a:solidFill>
                  <a:srgbClr val="000000"/>
                </a:solidFill>
                <a:latin typeface="Times New Roman"/>
                <a:ea typeface="华文新魏" panose="02010800040101010101" pitchFamily="2" charset="-122"/>
              </a:rPr>
              <a:t>n</a:t>
            </a:r>
            <a:r>
              <a:rPr lang="zh-CN" altLang="en-US" sz="2800" b="0" dirty="0" smtClean="0">
                <a:solidFill>
                  <a:schemeClr val="tx1"/>
                </a:solidFill>
                <a:latin typeface="Times New Roman" panose="02020603050405020304" pitchFamily="18" charset="0"/>
                <a:ea typeface="华文新魏" panose="02010800040101010101" pitchFamily="2" charset="-122"/>
              </a:rPr>
              <a:t>第</a:t>
            </a:r>
            <a:r>
              <a:rPr lang="en-US" altLang="zh-CN" sz="2800" b="0" i="1" dirty="0" err="1" smtClean="0">
                <a:solidFill>
                  <a:schemeClr val="tx1"/>
                </a:solidFill>
                <a:latin typeface="Times New Roman" panose="02020603050405020304" pitchFamily="18" charset="0"/>
                <a:ea typeface="华文新魏" panose="02010800040101010101" pitchFamily="2" charset="-122"/>
              </a:rPr>
              <a:t>i</a:t>
            </a:r>
            <a:r>
              <a:rPr lang="zh-CN" altLang="en-US" sz="2800" b="0" dirty="0" smtClean="0">
                <a:solidFill>
                  <a:schemeClr val="tx1"/>
                </a:solidFill>
                <a:latin typeface="Times New Roman" panose="02020603050405020304" pitchFamily="18" charset="0"/>
                <a:ea typeface="华文新魏" panose="02010800040101010101" pitchFamily="2" charset="-122"/>
              </a:rPr>
              <a:t>行位于</a:t>
            </a:r>
            <a:r>
              <a:rPr lang="en-US" altLang="zh-CN" sz="2800" b="0" i="1" dirty="0" err="1">
                <a:solidFill>
                  <a:srgbClr val="000000"/>
                </a:solidFill>
                <a:latin typeface="Times New Roman"/>
                <a:ea typeface="华文新魏" panose="02010800040101010101" pitchFamily="2" charset="-122"/>
              </a:rPr>
              <a:t>D</a:t>
            </a:r>
            <a:r>
              <a:rPr lang="en-US" altLang="zh-CN" sz="2800" b="0" dirty="0" err="1">
                <a:solidFill>
                  <a:srgbClr val="000000"/>
                </a:solidFill>
                <a:latin typeface="Times New Roman"/>
                <a:ea typeface="华文新魏" panose="02010800040101010101" pitchFamily="2" charset="-122"/>
                <a:sym typeface="Symbol" panose="05050102010706020507" pitchFamily="18" charset="2"/>
              </a:rPr>
              <a:t></a:t>
            </a:r>
            <a:r>
              <a:rPr lang="en-US" altLang="zh-CN" sz="2800" b="0" i="1" baseline="-25000" dirty="0" err="1">
                <a:solidFill>
                  <a:srgbClr val="000000"/>
                </a:solidFill>
                <a:latin typeface="Times New Roman"/>
                <a:ea typeface="华文新魏" panose="02010800040101010101" pitchFamily="2" charset="-122"/>
              </a:rPr>
              <a:t>n</a:t>
            </a:r>
            <a:r>
              <a:rPr lang="zh-CN" altLang="en-US" sz="2800" b="0" dirty="0" smtClean="0">
                <a:solidFill>
                  <a:schemeClr val="tx1"/>
                </a:solidFill>
                <a:latin typeface="Times New Roman" panose="02020603050405020304" pitchFamily="18" charset="0"/>
                <a:ea typeface="华文新魏" panose="02010800040101010101" pitchFamily="2" charset="-122"/>
              </a:rPr>
              <a:t>的第</a:t>
            </a:r>
            <a:r>
              <a:rPr lang="en-US" altLang="zh-CN" sz="2800" b="0" dirty="0" smtClean="0">
                <a:solidFill>
                  <a:schemeClr val="tx1"/>
                </a:solidFill>
                <a:latin typeface="Times New Roman" panose="02020603050405020304" pitchFamily="18" charset="0"/>
                <a:ea typeface="华文新魏" panose="02010800040101010101" pitchFamily="2" charset="-122"/>
              </a:rPr>
              <a:t>1</a:t>
            </a:r>
            <a:r>
              <a:rPr lang="zh-CN" altLang="en-US" sz="2800" b="0" dirty="0" smtClean="0">
                <a:solidFill>
                  <a:schemeClr val="tx1"/>
                </a:solidFill>
                <a:latin typeface="Times New Roman" panose="02020603050405020304" pitchFamily="18" charset="0"/>
                <a:ea typeface="华文新魏" panose="02010800040101010101" pitchFamily="2" charset="-122"/>
              </a:rPr>
              <a:t>行</a:t>
            </a:r>
            <a:r>
              <a:rPr lang="en-US" altLang="zh-CN" sz="2800" b="0" dirty="0" smtClean="0">
                <a:solidFill>
                  <a:schemeClr val="tx1"/>
                </a:solidFill>
                <a:latin typeface="Times New Roman" panose="02020603050405020304" pitchFamily="18" charset="0"/>
                <a:ea typeface="华文新魏" panose="02010800040101010101" pitchFamily="2" charset="-122"/>
              </a:rPr>
              <a:t>.</a:t>
            </a:r>
            <a:endParaRPr lang="en-US" altLang="zh-CN" sz="2800" b="0" dirty="0">
              <a:solidFill>
                <a:schemeClr val="tx1"/>
              </a:solidFill>
              <a:latin typeface="Times New Roman" panose="02020603050405020304" pitchFamily="18" charset="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5" name="对象 4"/>
          <p:cNvGraphicFramePr>
            <a:graphicFrameLocks noChangeAspect="1"/>
          </p:cNvGraphicFramePr>
          <p:nvPr>
            <p:extLst>
              <p:ext uri="{D42A27DB-BD31-4B8C-83A1-F6EECF244321}">
                <p14:modId xmlns:p14="http://schemas.microsoft.com/office/powerpoint/2010/main" val="3772471610"/>
              </p:ext>
            </p:extLst>
          </p:nvPr>
        </p:nvGraphicFramePr>
        <p:xfrm>
          <a:off x="2195670" y="1772770"/>
          <a:ext cx="5972175" cy="4005262"/>
        </p:xfrm>
        <a:graphic>
          <a:graphicData uri="http://schemas.openxmlformats.org/presentationml/2006/ole">
            <mc:AlternateContent xmlns:mc="http://schemas.openxmlformats.org/markup-compatibility/2006">
              <mc:Choice xmlns:v="urn:schemas-microsoft-com:vml" Requires="v">
                <p:oleObj spid="_x0000_s1124368" name="Equation" r:id="rId4" imgW="2679700" imgH="1765300" progId="Equation.DSMT4">
                  <p:embed/>
                </p:oleObj>
              </mc:Choice>
              <mc:Fallback>
                <p:oleObj name="Equation" r:id="rId4" imgW="2679700" imgH="17653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670" y="1772770"/>
                        <a:ext cx="5972175" cy="400526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792329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6" name="对象 5"/>
          <p:cNvGraphicFramePr>
            <a:graphicFrameLocks noChangeAspect="1"/>
          </p:cNvGraphicFramePr>
          <p:nvPr/>
        </p:nvGraphicFramePr>
        <p:xfrm>
          <a:off x="1951038" y="3197225"/>
          <a:ext cx="820737" cy="519113"/>
        </p:xfrm>
        <a:graphic>
          <a:graphicData uri="http://schemas.openxmlformats.org/presentationml/2006/ole">
            <mc:AlternateContent xmlns:mc="http://schemas.openxmlformats.org/markup-compatibility/2006">
              <mc:Choice xmlns:v="urn:schemas-microsoft-com:vml" Requires="v">
                <p:oleObj spid="_x0000_s90586" name="Equation" r:id="rId4" imgW="368300" imgH="228600" progId="Equation.DSMT4">
                  <p:embed/>
                </p:oleObj>
              </mc:Choice>
              <mc:Fallback>
                <p:oleObj name="Equation" r:id="rId4" imgW="368300" imgH="228600" progId="Equation.DSMT4">
                  <p:embed/>
                  <p:pic>
                    <p:nvPicPr>
                      <p:cNvPr id="0" name="Picture 17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1038" y="3197225"/>
                        <a:ext cx="820737" cy="5191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nvGraphicFramePr>
        <p:xfrm>
          <a:off x="2700338" y="3341688"/>
          <a:ext cx="311150" cy="231775"/>
        </p:xfrm>
        <a:graphic>
          <a:graphicData uri="http://schemas.openxmlformats.org/presentationml/2006/ole">
            <mc:AlternateContent xmlns:mc="http://schemas.openxmlformats.org/markup-compatibility/2006">
              <mc:Choice xmlns:v="urn:schemas-microsoft-com:vml" Requires="v">
                <p:oleObj spid="_x0000_s90587" name="Equation" r:id="rId6" imgW="139639" imgH="101556" progId="Equation.DSMT4">
                  <p:embed/>
                </p:oleObj>
              </mc:Choice>
              <mc:Fallback>
                <p:oleObj name="Equation" r:id="rId6" imgW="139639" imgH="101556" progId="Equation.DSMT4">
                  <p:embed/>
                  <p:pic>
                    <p:nvPicPr>
                      <p:cNvPr id="0" name="Picture 17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0338" y="3341688"/>
                        <a:ext cx="311150" cy="2317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2843213" y="1135063"/>
          <a:ext cx="3622675" cy="4525962"/>
        </p:xfrm>
        <a:graphic>
          <a:graphicData uri="http://schemas.openxmlformats.org/presentationml/2006/ole">
            <mc:AlternateContent xmlns:mc="http://schemas.openxmlformats.org/markup-compatibility/2006">
              <mc:Choice xmlns:v="urn:schemas-microsoft-com:vml" Requires="v">
                <p:oleObj spid="_x0000_s90588" name="Equation" r:id="rId8" imgW="1625600" imgH="1993900" progId="Equation.DSMT4">
                  <p:embed/>
                </p:oleObj>
              </mc:Choice>
              <mc:Fallback>
                <p:oleObj name="Equation" r:id="rId8" imgW="1625600" imgH="1993900" progId="Equation.DSMT4">
                  <p:embed/>
                  <p:pic>
                    <p:nvPicPr>
                      <p:cNvPr id="0" name="Picture 17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43213" y="1135063"/>
                        <a:ext cx="3622675" cy="452596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nvGraphicFramePr>
        <p:xfrm>
          <a:off x="2957513" y="2852738"/>
          <a:ext cx="3414712" cy="519112"/>
        </p:xfrm>
        <a:graphic>
          <a:graphicData uri="http://schemas.openxmlformats.org/presentationml/2006/ole">
            <mc:AlternateContent xmlns:mc="http://schemas.openxmlformats.org/markup-compatibility/2006">
              <mc:Choice xmlns:v="urn:schemas-microsoft-com:vml" Requires="v">
                <p:oleObj spid="_x0000_s90589" name="Equation" r:id="rId10" imgW="1435100" imgH="228600" progId="Equation.DSMT4">
                  <p:embed/>
                </p:oleObj>
              </mc:Choice>
              <mc:Fallback>
                <p:oleObj name="Equation" r:id="rId10" imgW="1435100" imgH="228600" progId="Equation.DSMT4">
                  <p:embed/>
                  <p:pic>
                    <p:nvPicPr>
                      <p:cNvPr id="0" name="Picture 18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57513" y="2852738"/>
                        <a:ext cx="3414712" cy="519112"/>
                      </a:xfrm>
                      <a:prstGeom prst="rect">
                        <a:avLst/>
                      </a:prstGeom>
                      <a:solidFill>
                        <a:schemeClr val="accent1"/>
                      </a:solidFill>
                    </p:spPr>
                  </p:pic>
                </p:oleObj>
              </mc:Fallback>
            </mc:AlternateContent>
          </a:graphicData>
        </a:graphic>
      </p:graphicFrame>
      <p:graphicFrame>
        <p:nvGraphicFramePr>
          <p:cNvPr id="9" name="对象 8"/>
          <p:cNvGraphicFramePr>
            <a:graphicFrameLocks noChangeAspect="1"/>
          </p:cNvGraphicFramePr>
          <p:nvPr/>
        </p:nvGraphicFramePr>
        <p:xfrm>
          <a:off x="2987675" y="3429000"/>
          <a:ext cx="3384550" cy="547688"/>
        </p:xfrm>
        <a:graphic>
          <a:graphicData uri="http://schemas.openxmlformats.org/presentationml/2006/ole">
            <mc:AlternateContent xmlns:mc="http://schemas.openxmlformats.org/markup-compatibility/2006">
              <mc:Choice xmlns:v="urn:schemas-microsoft-com:vml" Requires="v">
                <p:oleObj spid="_x0000_s90590" name="Equation" r:id="rId12" imgW="1524000" imgH="241300" progId="Equation.DSMT4">
                  <p:embed/>
                </p:oleObj>
              </mc:Choice>
              <mc:Fallback>
                <p:oleObj name="Equation" r:id="rId12" imgW="1524000" imgH="241300" progId="Equation.DSMT4">
                  <p:embed/>
                  <p:pic>
                    <p:nvPicPr>
                      <p:cNvPr id="0" name="Picture 18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87675" y="3429000"/>
                        <a:ext cx="3384550" cy="547688"/>
                      </a:xfrm>
                      <a:prstGeom prst="rect">
                        <a:avLst/>
                      </a:prstGeom>
                      <a:solidFill>
                        <a:schemeClr val="accent1"/>
                      </a:solidFill>
                    </p:spPr>
                  </p:pic>
                </p:oleObj>
              </mc:Fallback>
            </mc:AlternateContent>
          </a:graphicData>
        </a:graphic>
      </p:graphicFrame>
      <p:graphicFrame>
        <p:nvGraphicFramePr>
          <p:cNvPr id="11" name="对象 10"/>
          <p:cNvGraphicFramePr>
            <a:graphicFrameLocks noChangeAspect="1"/>
          </p:cNvGraphicFramePr>
          <p:nvPr/>
        </p:nvGraphicFramePr>
        <p:xfrm>
          <a:off x="2965450" y="1123950"/>
          <a:ext cx="3622675" cy="4525963"/>
        </p:xfrm>
        <a:graphic>
          <a:graphicData uri="http://schemas.openxmlformats.org/presentationml/2006/ole">
            <mc:AlternateContent xmlns:mc="http://schemas.openxmlformats.org/markup-compatibility/2006">
              <mc:Choice xmlns:v="urn:schemas-microsoft-com:vml" Requires="v">
                <p:oleObj spid="_x0000_s90591" name="Equation" r:id="rId14" imgW="1625600" imgH="1993900" progId="Equation.DSMT4">
                  <p:embed/>
                </p:oleObj>
              </mc:Choice>
              <mc:Fallback>
                <p:oleObj name="Equation" r:id="rId14" imgW="1625600" imgH="1993900" progId="Equation.DSMT4">
                  <p:embed/>
                  <p:pic>
                    <p:nvPicPr>
                      <p:cNvPr id="0" name="Picture 18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65450" y="1123950"/>
                        <a:ext cx="3622675" cy="45259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90133" name="Object 21"/>
          <p:cNvGraphicFramePr>
            <a:graphicFrameLocks noChangeAspect="1"/>
          </p:cNvGraphicFramePr>
          <p:nvPr/>
        </p:nvGraphicFramePr>
        <p:xfrm>
          <a:off x="6732300" y="2996940"/>
          <a:ext cx="622300" cy="382588"/>
        </p:xfrm>
        <a:graphic>
          <a:graphicData uri="http://schemas.openxmlformats.org/presentationml/2006/ole">
            <mc:AlternateContent xmlns:mc="http://schemas.openxmlformats.org/markup-compatibility/2006">
              <mc:Choice xmlns:v="urn:schemas-microsoft-com:vml" Requires="v">
                <p:oleObj spid="_x0000_s90592" name="Equation" r:id="rId16" imgW="291847" imgH="177646" progId="Equation.DSMT4">
                  <p:embed/>
                </p:oleObj>
              </mc:Choice>
              <mc:Fallback>
                <p:oleObj name="Equation" r:id="rId16" imgW="291847" imgH="177646" progId="Equation.DSMT4">
                  <p:embed/>
                  <p:pic>
                    <p:nvPicPr>
                      <p:cNvPr id="0" name="Picture 18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32300" y="2996940"/>
                        <a:ext cx="622300" cy="382588"/>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90134" name="Object 22"/>
          <p:cNvGraphicFramePr>
            <a:graphicFrameLocks noChangeAspect="1"/>
          </p:cNvGraphicFramePr>
          <p:nvPr/>
        </p:nvGraphicFramePr>
        <p:xfrm>
          <a:off x="6948330" y="3479228"/>
          <a:ext cx="188912" cy="382587"/>
        </p:xfrm>
        <a:graphic>
          <a:graphicData uri="http://schemas.openxmlformats.org/presentationml/2006/ole">
            <mc:AlternateContent xmlns:mc="http://schemas.openxmlformats.org/markup-compatibility/2006">
              <mc:Choice xmlns:v="urn:schemas-microsoft-com:vml" Requires="v">
                <p:oleObj spid="_x0000_s90593" name="Equation" r:id="rId18" imgW="88669" imgH="177338" progId="Equation.DSMT4">
                  <p:embed/>
                </p:oleObj>
              </mc:Choice>
              <mc:Fallback>
                <p:oleObj name="Equation" r:id="rId18" imgW="88669" imgH="177338" progId="Equation.DSMT4">
                  <p:embed/>
                  <p:pic>
                    <p:nvPicPr>
                      <p:cNvPr id="0" name="Picture 18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48330" y="3479228"/>
                        <a:ext cx="188912" cy="38258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90135" name="Object 23"/>
          <p:cNvGraphicFramePr>
            <a:graphicFrameLocks noChangeAspect="1"/>
          </p:cNvGraphicFramePr>
          <p:nvPr/>
        </p:nvGraphicFramePr>
        <p:xfrm>
          <a:off x="6732588" y="2996940"/>
          <a:ext cx="622300" cy="382587"/>
        </p:xfrm>
        <a:graphic>
          <a:graphicData uri="http://schemas.openxmlformats.org/presentationml/2006/ole">
            <mc:AlternateContent xmlns:mc="http://schemas.openxmlformats.org/markup-compatibility/2006">
              <mc:Choice xmlns:v="urn:schemas-microsoft-com:vml" Requires="v">
                <p:oleObj spid="_x0000_s90594" name="Equation" r:id="rId20" imgW="291847" imgH="177646" progId="Equation.DSMT4">
                  <p:embed/>
                </p:oleObj>
              </mc:Choice>
              <mc:Fallback>
                <p:oleObj name="Equation" r:id="rId20" imgW="291847" imgH="177646" progId="Equation.DSMT4">
                  <p:embed/>
                  <p:pic>
                    <p:nvPicPr>
                      <p:cNvPr id="0" name="Picture 18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32588" y="2996940"/>
                        <a:ext cx="622300" cy="38258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0133"/>
                                        </p:tgtEl>
                                        <p:attrNameLst>
                                          <p:attrName>style.visibility</p:attrName>
                                        </p:attrNameLst>
                                      </p:cBhvr>
                                      <p:to>
                                        <p:strVal val="visible"/>
                                      </p:to>
                                    </p:set>
                                    <p:animEffect transition="in" filter="wipe(left)">
                                      <p:cBhvr>
                                        <p:cTn id="17" dur="500"/>
                                        <p:tgtEl>
                                          <p:spTgt spid="901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90134"/>
                                        </p:tgtEl>
                                        <p:attrNameLst>
                                          <p:attrName>style.visibility</p:attrName>
                                        </p:attrNameLst>
                                      </p:cBhvr>
                                      <p:to>
                                        <p:strVal val="visible"/>
                                      </p:to>
                                    </p:set>
                                    <p:animEffect transition="in" filter="wipe(left)">
                                      <p:cBhvr>
                                        <p:cTn id="22" dur="500"/>
                                        <p:tgtEl>
                                          <p:spTgt spid="9013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8"/>
                                        </p:tgtEl>
                                        <p:attrNameLst>
                                          <p:attrName>style.visibility</p:attrName>
                                        </p:attrNameLst>
                                      </p:cBhvr>
                                      <p:to>
                                        <p:strVal val="hidden"/>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xit" presetSubtype="0" fill="hold" nodeType="clickEffect">
                                  <p:stCondLst>
                                    <p:cond delay="0"/>
                                  </p:stCondLst>
                                  <p:childTnLst>
                                    <p:set>
                                      <p:cBhvr>
                                        <p:cTn id="45" dur="1" fill="hold">
                                          <p:stCondLst>
                                            <p:cond delay="0"/>
                                          </p:stCondLst>
                                        </p:cTn>
                                        <p:tgtEl>
                                          <p:spTgt spid="10"/>
                                        </p:tgtEl>
                                        <p:attrNameLst>
                                          <p:attrName>style.visibility</p:attrName>
                                        </p:attrNameLst>
                                      </p:cBhvr>
                                      <p:to>
                                        <p:strVal val="hidden"/>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xit" presetSubtype="0" fill="hold" nodeType="clickEffect">
                                  <p:stCondLst>
                                    <p:cond delay="0"/>
                                  </p:stCondLst>
                                  <p:childTnLst>
                                    <p:set>
                                      <p:cBhvr>
                                        <p:cTn id="49" dur="1" fill="hold">
                                          <p:stCondLst>
                                            <p:cond delay="0"/>
                                          </p:stCondLst>
                                        </p:cTn>
                                        <p:tgtEl>
                                          <p:spTgt spid="9"/>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90135"/>
                                        </p:tgtEl>
                                        <p:attrNameLst>
                                          <p:attrName>style.visibility</p:attrName>
                                        </p:attrNameLst>
                                      </p:cBhvr>
                                      <p:to>
                                        <p:strVal val="visible"/>
                                      </p:to>
                                    </p:set>
                                    <p:animEffect transition="in" filter="wipe(left)">
                                      <p:cBhvr>
                                        <p:cTn id="59" dur="500"/>
                                        <p:tgtEl>
                                          <p:spTgt spid="90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4" name="对象 3"/>
          <p:cNvGraphicFramePr>
            <a:graphicFrameLocks noChangeAspect="1"/>
          </p:cNvGraphicFramePr>
          <p:nvPr/>
        </p:nvGraphicFramePr>
        <p:xfrm>
          <a:off x="2195513" y="1196975"/>
          <a:ext cx="4302125" cy="3948113"/>
        </p:xfrm>
        <a:graphic>
          <a:graphicData uri="http://schemas.openxmlformats.org/presentationml/2006/ole">
            <mc:AlternateContent xmlns:mc="http://schemas.openxmlformats.org/markup-compatibility/2006">
              <mc:Choice xmlns:v="urn:schemas-microsoft-com:vml" Requires="v">
                <p:oleObj spid="_x0000_s92275" name="Equation" r:id="rId4" imgW="1930400" imgH="1739900" progId="Equation.DSMT4">
                  <p:embed/>
                </p:oleObj>
              </mc:Choice>
              <mc:Fallback>
                <p:oleObj name="Equation" r:id="rId4" imgW="1930400" imgH="1739900" progId="Equation.DSMT4">
                  <p:embed/>
                  <p:pic>
                    <p:nvPicPr>
                      <p:cNvPr id="0"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513" y="1196975"/>
                        <a:ext cx="4302125" cy="39481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2" name="对象 1"/>
          <p:cNvGraphicFramePr>
            <a:graphicFrameLocks noChangeAspect="1"/>
          </p:cNvGraphicFramePr>
          <p:nvPr/>
        </p:nvGraphicFramePr>
        <p:xfrm>
          <a:off x="3563938" y="5445125"/>
          <a:ext cx="2111375" cy="550863"/>
        </p:xfrm>
        <a:graphic>
          <a:graphicData uri="http://schemas.openxmlformats.org/presentationml/2006/ole">
            <mc:AlternateContent xmlns:mc="http://schemas.openxmlformats.org/markup-compatibility/2006">
              <mc:Choice xmlns:v="urn:schemas-microsoft-com:vml" Requires="v">
                <p:oleObj spid="_x0000_s92276" name="Equation" r:id="rId6" imgW="990170" imgH="253890" progId="Equation.DSMT4">
                  <p:embed/>
                </p:oleObj>
              </mc:Choice>
              <mc:Fallback>
                <p:oleObj name="Equation" r:id="rId6" imgW="990170" imgH="253890" progId="Equation.DSMT4">
                  <p:embed/>
                  <p:pic>
                    <p:nvPicPr>
                      <p:cNvPr id="0" name="Picture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3938" y="5445125"/>
                        <a:ext cx="2111375" cy="5508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3"/>
          <p:cNvSpPr txBox="1">
            <a:spLocks noChangeArrowheads="1"/>
          </p:cNvSpPr>
          <p:nvPr/>
        </p:nvSpPr>
        <p:spPr bwMode="auto">
          <a:xfrm>
            <a:off x="715963" y="981075"/>
            <a:ext cx="7904162" cy="401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        行列式这个名词最早出现在</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18</a:t>
            </a: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世纪初柯西的</a:t>
            </a: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著作中</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而现在用两条线画在一个方阵两侧来表</a:t>
            </a: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示行列式的方法是</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1841</a:t>
            </a: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年由凯莱给出的</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a:t>
            </a: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        对行列式理论作专门研究的第一人是范德蒙</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 </a:t>
            </a: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也认为他是行列式理论的奠基人</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而关于行列式</a:t>
            </a: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理论最系统的论述则出现在雅可比</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1841</a:t>
            </a: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年的</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论</a:t>
            </a: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行列式的形成与性质</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一书</a:t>
            </a:r>
            <a:r>
              <a:rPr lang="en-US" altLang="zh-CN" sz="2800" b="0"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1000"/>
                                        <p:tgtEl>
                                          <p:spTgt spid="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left)">
                                      <p:cBhvr>
                                        <p:cTn id="12" dur="1000"/>
                                        <p:tgtEl>
                                          <p:spTgt spid="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left)">
                                      <p:cBhvr>
                                        <p:cTn id="17" dur="1000"/>
                                        <p:tgtEl>
                                          <p:spTgt spid="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ipe(left)">
                                      <p:cBhvr>
                                        <p:cTn id="22" dur="1000"/>
                                        <p:tgtEl>
                                          <p:spTgt spid="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wipe(left)">
                                      <p:cBhvr>
                                        <p:cTn id="27" dur="1000"/>
                                        <p:tgtEl>
                                          <p:spTgt spid="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wipe(left)">
                                      <p:cBhvr>
                                        <p:cTn id="32" dur="1000"/>
                                        <p:tgtEl>
                                          <p:spTgt spid="8">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wipe(left)">
                                      <p:cBhvr>
                                        <p:cTn id="37" dur="10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5" name="Object 12"/>
          <p:cNvGraphicFramePr>
            <a:graphicFrameLocks noChangeAspect="1"/>
          </p:cNvGraphicFramePr>
          <p:nvPr>
            <p:extLst>
              <p:ext uri="{D42A27DB-BD31-4B8C-83A1-F6EECF244321}">
                <p14:modId xmlns:p14="http://schemas.microsoft.com/office/powerpoint/2010/main" val="1399335046"/>
              </p:ext>
            </p:extLst>
          </p:nvPr>
        </p:nvGraphicFramePr>
        <p:xfrm>
          <a:off x="6544792" y="1298575"/>
          <a:ext cx="763588" cy="546100"/>
        </p:xfrm>
        <a:graphic>
          <a:graphicData uri="http://schemas.openxmlformats.org/presentationml/2006/ole">
            <mc:AlternateContent xmlns:mc="http://schemas.openxmlformats.org/markup-compatibility/2006">
              <mc:Choice xmlns:v="urn:schemas-microsoft-com:vml" Requires="v">
                <p:oleObj spid="_x0000_s1125436" name="Equation" r:id="rId4" imgW="342720" imgH="241200" progId="Equation.DSMT4">
                  <p:embed/>
                </p:oleObj>
              </mc:Choice>
              <mc:Fallback>
                <p:oleObj name="Equation" r:id="rId4" imgW="342720" imgH="241200" progId="Equation.DSMT4">
                  <p:embed/>
                  <p:pic>
                    <p:nvPicPr>
                      <p:cNvPr id="0" name=""/>
                      <p:cNvPicPr>
                        <a:picLocks noChangeAspect="1" noChangeArrowheads="1"/>
                      </p:cNvPicPr>
                      <p:nvPr/>
                    </p:nvPicPr>
                    <p:blipFill>
                      <a:blip r:embed="rId5"/>
                      <a:srcRect/>
                      <a:stretch>
                        <a:fillRect/>
                      </a:stretch>
                    </p:blipFill>
                    <p:spPr bwMode="auto">
                      <a:xfrm>
                        <a:off x="6544792" y="1298575"/>
                        <a:ext cx="763588" cy="5461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6" name="Text Box 3"/>
          <p:cNvSpPr txBox="1">
            <a:spLocks noChangeArrowheads="1"/>
          </p:cNvSpPr>
          <p:nvPr/>
        </p:nvSpPr>
        <p:spPr bwMode="auto">
          <a:xfrm>
            <a:off x="1043510" y="1171318"/>
            <a:ext cx="5679760"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a:t>
            </a:r>
            <a:r>
              <a:rPr lang="zh-CN" altLang="en-US" sz="2800" b="0" dirty="0" smtClean="0">
                <a:solidFill>
                  <a:schemeClr val="tx1"/>
                </a:solidFill>
                <a:latin typeface="Times New Roman" panose="02020603050405020304" pitchFamily="18" charset="0"/>
                <a:ea typeface="华文新魏" panose="02010800040101010101" pitchFamily="2" charset="-122"/>
              </a:rPr>
              <a:t>记</a:t>
            </a:r>
            <a:r>
              <a:rPr lang="en-US" altLang="zh-CN" sz="2800" b="0" i="1" dirty="0" err="1" smtClean="0">
                <a:solidFill>
                  <a:srgbClr val="000000"/>
                </a:solidFill>
                <a:latin typeface="Times New Roman"/>
                <a:ea typeface="华文新魏" panose="02010800040101010101" pitchFamily="2" charset="-122"/>
              </a:rPr>
              <a:t>D</a:t>
            </a:r>
            <a:r>
              <a:rPr lang="en-US" altLang="zh-CN" sz="2800" b="0" dirty="0" err="1">
                <a:solidFill>
                  <a:srgbClr val="000000"/>
                </a:solidFill>
                <a:latin typeface="Times New Roman"/>
                <a:ea typeface="华文新魏" panose="02010800040101010101" pitchFamily="2" charset="-122"/>
                <a:sym typeface="Symbol" panose="05050102010706020507" pitchFamily="18" charset="2"/>
              </a:rPr>
              <a:t></a:t>
            </a:r>
            <a:r>
              <a:rPr lang="en-US" altLang="zh-CN" sz="2800" b="0" i="1" baseline="-25000" dirty="0" err="1" smtClean="0">
                <a:solidFill>
                  <a:srgbClr val="000000"/>
                </a:solidFill>
                <a:latin typeface="Times New Roman"/>
                <a:ea typeface="华文新魏" panose="02010800040101010101" pitchFamily="2" charset="-122"/>
              </a:rPr>
              <a:t>n</a:t>
            </a:r>
            <a:r>
              <a:rPr lang="zh-CN" altLang="en-US" sz="2800" b="0" dirty="0" smtClean="0">
                <a:solidFill>
                  <a:schemeClr val="tx1"/>
                </a:solidFill>
                <a:latin typeface="Times New Roman" panose="02020603050405020304" pitchFamily="18" charset="0"/>
                <a:ea typeface="华文新魏" panose="02010800040101010101" pitchFamily="2" charset="-122"/>
              </a:rPr>
              <a:t>的第一行元素的余子式为</a:t>
            </a:r>
            <a:endParaRPr lang="en-US" altLang="zh-CN" sz="2800" b="0" dirty="0">
              <a:solidFill>
                <a:schemeClr val="tx1"/>
              </a:solidFill>
              <a:latin typeface="Times New Roman" panose="02020603050405020304" pitchFamily="18" charset="0"/>
              <a:ea typeface="华文新魏" panose="02010800040101010101" pitchFamily="2" charset="-122"/>
            </a:endParaRPr>
          </a:p>
        </p:txBody>
      </p:sp>
      <p:sp>
        <p:nvSpPr>
          <p:cNvPr id="7" name="Text Box 3"/>
          <p:cNvSpPr txBox="1">
            <a:spLocks noChangeArrowheads="1"/>
          </p:cNvSpPr>
          <p:nvPr/>
        </p:nvSpPr>
        <p:spPr bwMode="auto">
          <a:xfrm>
            <a:off x="1043510" y="1912394"/>
            <a:ext cx="4613764"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en-US" altLang="zh-CN" sz="2800" b="0" i="1" dirty="0" err="1" smtClean="0">
                <a:solidFill>
                  <a:srgbClr val="000000"/>
                </a:solidFill>
                <a:latin typeface="Times New Roman"/>
                <a:ea typeface="华文新魏" panose="02010800040101010101" pitchFamily="2" charset="-122"/>
              </a:rPr>
              <a:t>D</a:t>
            </a:r>
            <a:r>
              <a:rPr lang="en-US" altLang="zh-CN" sz="2800" b="0" i="1" baseline="-25000" dirty="0" err="1" smtClean="0">
                <a:solidFill>
                  <a:srgbClr val="000000"/>
                </a:solidFill>
                <a:latin typeface="Times New Roman"/>
                <a:ea typeface="华文新魏" panose="02010800040101010101" pitchFamily="2" charset="-122"/>
              </a:rPr>
              <a:t>n</a:t>
            </a:r>
            <a:r>
              <a:rPr lang="zh-CN" altLang="en-US" sz="2800" b="0" dirty="0" smtClean="0">
                <a:solidFill>
                  <a:schemeClr val="tx1"/>
                </a:solidFill>
                <a:latin typeface="Times New Roman" panose="02020603050405020304" pitchFamily="18" charset="0"/>
                <a:ea typeface="华文新魏" panose="02010800040101010101" pitchFamily="2" charset="-122"/>
              </a:rPr>
              <a:t>的第</a:t>
            </a:r>
            <a:r>
              <a:rPr lang="en-US" altLang="zh-CN" sz="2800" b="0" i="1" dirty="0" err="1" smtClean="0">
                <a:solidFill>
                  <a:schemeClr val="tx1"/>
                </a:solidFill>
                <a:latin typeface="Times New Roman" panose="02020603050405020304" pitchFamily="18" charset="0"/>
                <a:ea typeface="华文新魏" panose="02010800040101010101" pitchFamily="2" charset="-122"/>
              </a:rPr>
              <a:t>i</a:t>
            </a:r>
            <a:r>
              <a:rPr lang="zh-CN" altLang="en-US" sz="2800" b="0" dirty="0" smtClean="0">
                <a:solidFill>
                  <a:schemeClr val="tx1"/>
                </a:solidFill>
                <a:latin typeface="Times New Roman" panose="02020603050405020304" pitchFamily="18" charset="0"/>
                <a:ea typeface="华文新魏" panose="02010800040101010101" pitchFamily="2" charset="-122"/>
              </a:rPr>
              <a:t>行元素的余子式记为</a:t>
            </a:r>
            <a:endParaRPr lang="en-US" altLang="zh-CN" sz="2800" b="0" dirty="0">
              <a:solidFill>
                <a:schemeClr val="tx1"/>
              </a:solidFill>
              <a:latin typeface="Times New Roman" panose="02020603050405020304" pitchFamily="18" charset="0"/>
              <a:ea typeface="华文新魏" panose="02010800040101010101" pitchFamily="2" charset="-122"/>
            </a:endParaRPr>
          </a:p>
        </p:txBody>
      </p:sp>
      <p:graphicFrame>
        <p:nvGraphicFramePr>
          <p:cNvPr id="8" name="Object 12"/>
          <p:cNvGraphicFramePr>
            <a:graphicFrameLocks noChangeAspect="1"/>
          </p:cNvGraphicFramePr>
          <p:nvPr>
            <p:extLst>
              <p:ext uri="{D42A27DB-BD31-4B8C-83A1-F6EECF244321}">
                <p14:modId xmlns:p14="http://schemas.microsoft.com/office/powerpoint/2010/main" val="3972594162"/>
              </p:ext>
            </p:extLst>
          </p:nvPr>
        </p:nvGraphicFramePr>
        <p:xfrm>
          <a:off x="5549900" y="2060575"/>
          <a:ext cx="679450" cy="546100"/>
        </p:xfrm>
        <a:graphic>
          <a:graphicData uri="http://schemas.openxmlformats.org/presentationml/2006/ole">
            <mc:AlternateContent xmlns:mc="http://schemas.openxmlformats.org/markup-compatibility/2006">
              <mc:Choice xmlns:v="urn:schemas-microsoft-com:vml" Requires="v">
                <p:oleObj spid="_x0000_s1125437" name="Equation" r:id="rId6" imgW="304560" imgH="241200" progId="Equation.DSMT4">
                  <p:embed/>
                </p:oleObj>
              </mc:Choice>
              <mc:Fallback>
                <p:oleObj name="Equation" r:id="rId6" imgW="304560" imgH="241200" progId="Equation.DSMT4">
                  <p:embed/>
                  <p:pic>
                    <p:nvPicPr>
                      <p:cNvPr id="0" name=""/>
                      <p:cNvPicPr>
                        <a:picLocks noChangeAspect="1" noChangeArrowheads="1"/>
                      </p:cNvPicPr>
                      <p:nvPr/>
                    </p:nvPicPr>
                    <p:blipFill>
                      <a:blip r:embed="rId7"/>
                      <a:srcRect/>
                      <a:stretch>
                        <a:fillRect/>
                      </a:stretch>
                    </p:blipFill>
                    <p:spPr bwMode="auto">
                      <a:xfrm>
                        <a:off x="5549900" y="2060575"/>
                        <a:ext cx="679450" cy="5461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9" name="Text Box 3"/>
          <p:cNvSpPr txBox="1">
            <a:spLocks noChangeArrowheads="1"/>
          </p:cNvSpPr>
          <p:nvPr/>
        </p:nvSpPr>
        <p:spPr bwMode="auto">
          <a:xfrm>
            <a:off x="1043510" y="2704504"/>
            <a:ext cx="2877711"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en-US" altLang="zh-CN" sz="2800" b="0" i="1" dirty="0" smtClean="0">
                <a:solidFill>
                  <a:srgbClr val="000000"/>
                </a:solidFill>
                <a:latin typeface="Times New Roman"/>
                <a:ea typeface="华文新魏" panose="02010800040101010101" pitchFamily="2" charset="-122"/>
              </a:rPr>
              <a:t>        </a:t>
            </a:r>
            <a:r>
              <a:rPr lang="zh-CN" altLang="en-US" sz="2800" b="0" dirty="0" smtClean="0">
                <a:solidFill>
                  <a:srgbClr val="000000"/>
                </a:solidFill>
                <a:latin typeface="Times New Roman"/>
                <a:ea typeface="华文新魏" panose="02010800040101010101" pitchFamily="2" charset="-122"/>
              </a:rPr>
              <a:t>第二步</a:t>
            </a:r>
            <a:r>
              <a:rPr lang="en-US" altLang="zh-CN" sz="2800" b="0" dirty="0" smtClean="0">
                <a:solidFill>
                  <a:srgbClr val="000000"/>
                </a:solidFill>
                <a:latin typeface="Times New Roman"/>
                <a:ea typeface="华文新魏" panose="02010800040101010101" pitchFamily="2" charset="-122"/>
              </a:rPr>
              <a:t>, </a:t>
            </a:r>
            <a:r>
              <a:rPr lang="zh-CN" altLang="en-US" sz="2800" b="0" dirty="0" smtClean="0">
                <a:solidFill>
                  <a:srgbClr val="000000"/>
                </a:solidFill>
                <a:latin typeface="Times New Roman"/>
                <a:ea typeface="华文新魏" panose="02010800040101010101" pitchFamily="2" charset="-122"/>
              </a:rPr>
              <a:t>确定</a:t>
            </a:r>
            <a:endParaRPr lang="en-US" altLang="zh-CN" sz="2800" b="0" dirty="0">
              <a:solidFill>
                <a:schemeClr val="tx1"/>
              </a:solidFill>
              <a:latin typeface="Times New Roman" panose="02020603050405020304" pitchFamily="18" charset="0"/>
              <a:ea typeface="华文新魏" panose="02010800040101010101" pitchFamily="2" charset="-122"/>
            </a:endParaRPr>
          </a:p>
        </p:txBody>
      </p:sp>
      <p:sp>
        <p:nvSpPr>
          <p:cNvPr id="10" name="Text Box 3"/>
          <p:cNvSpPr txBox="1">
            <a:spLocks noChangeArrowheads="1"/>
          </p:cNvSpPr>
          <p:nvPr/>
        </p:nvSpPr>
        <p:spPr bwMode="auto">
          <a:xfrm>
            <a:off x="4427980" y="2708900"/>
            <a:ext cx="543739" cy="60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smtClean="0">
                <a:solidFill>
                  <a:srgbClr val="000000"/>
                </a:solidFill>
                <a:latin typeface="Times New Roman"/>
                <a:ea typeface="华文新魏" panose="02010800040101010101" pitchFamily="2" charset="-122"/>
              </a:rPr>
              <a:t>和</a:t>
            </a:r>
            <a:endParaRPr lang="en-US" altLang="zh-CN" sz="2800" b="0" dirty="0">
              <a:solidFill>
                <a:schemeClr val="tx1"/>
              </a:solidFill>
              <a:latin typeface="Times New Roman" panose="02020603050405020304" pitchFamily="18" charset="0"/>
              <a:ea typeface="华文新魏" panose="02010800040101010101" pitchFamily="2" charset="-122"/>
            </a:endParaRPr>
          </a:p>
        </p:txBody>
      </p:sp>
      <p:sp>
        <p:nvSpPr>
          <p:cNvPr id="11" name="Text Box 3"/>
          <p:cNvSpPr txBox="1">
            <a:spLocks noChangeArrowheads="1"/>
          </p:cNvSpPr>
          <p:nvPr/>
        </p:nvSpPr>
        <p:spPr bwMode="auto">
          <a:xfrm>
            <a:off x="5308638" y="2704504"/>
            <a:ext cx="1351652"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smtClean="0">
                <a:solidFill>
                  <a:srgbClr val="000000"/>
                </a:solidFill>
                <a:latin typeface="Times New Roman"/>
                <a:ea typeface="华文新魏" panose="02010800040101010101" pitchFamily="2" charset="-122"/>
              </a:rPr>
              <a:t>的关系</a:t>
            </a:r>
            <a:r>
              <a:rPr lang="en-US" altLang="zh-CN" sz="2800" b="0" dirty="0" smtClean="0">
                <a:solidFill>
                  <a:srgbClr val="000000"/>
                </a:solidFill>
                <a:latin typeface="Times New Roman"/>
                <a:ea typeface="华文新魏" panose="02010800040101010101" pitchFamily="2" charset="-122"/>
              </a:rPr>
              <a:t>.</a:t>
            </a:r>
            <a:endParaRPr lang="en-US" altLang="zh-CN" sz="2800" b="0" dirty="0">
              <a:solidFill>
                <a:schemeClr val="tx1"/>
              </a:solidFill>
              <a:latin typeface="Times New Roman" panose="02020603050405020304" pitchFamily="18" charset="0"/>
              <a:ea typeface="华文新魏" panose="02010800040101010101" pitchFamily="2" charset="-122"/>
            </a:endParaRPr>
          </a:p>
        </p:txBody>
      </p:sp>
      <p:graphicFrame>
        <p:nvGraphicFramePr>
          <p:cNvPr id="12" name="Object 12"/>
          <p:cNvGraphicFramePr>
            <a:graphicFrameLocks noChangeAspect="1"/>
          </p:cNvGraphicFramePr>
          <p:nvPr>
            <p:extLst>
              <p:ext uri="{D42A27DB-BD31-4B8C-83A1-F6EECF244321}">
                <p14:modId xmlns:p14="http://schemas.microsoft.com/office/powerpoint/2010/main" val="3889014785"/>
              </p:ext>
            </p:extLst>
          </p:nvPr>
        </p:nvGraphicFramePr>
        <p:xfrm>
          <a:off x="3835400" y="2852920"/>
          <a:ext cx="650875" cy="546100"/>
        </p:xfrm>
        <a:graphic>
          <a:graphicData uri="http://schemas.openxmlformats.org/presentationml/2006/ole">
            <mc:AlternateContent xmlns:mc="http://schemas.openxmlformats.org/markup-compatibility/2006">
              <mc:Choice xmlns:v="urn:schemas-microsoft-com:vml" Requires="v">
                <p:oleObj spid="_x0000_s1125438" name="Equation" r:id="rId8" imgW="291960" imgH="241200" progId="Equation.DSMT4">
                  <p:embed/>
                </p:oleObj>
              </mc:Choice>
              <mc:Fallback>
                <p:oleObj name="Equation" r:id="rId8" imgW="291960" imgH="241200" progId="Equation.DSMT4">
                  <p:embed/>
                  <p:pic>
                    <p:nvPicPr>
                      <p:cNvPr id="0" name=""/>
                      <p:cNvPicPr>
                        <a:picLocks noChangeAspect="1" noChangeArrowheads="1"/>
                      </p:cNvPicPr>
                      <p:nvPr/>
                    </p:nvPicPr>
                    <p:blipFill>
                      <a:blip r:embed="rId9"/>
                      <a:srcRect/>
                      <a:stretch>
                        <a:fillRect/>
                      </a:stretch>
                    </p:blipFill>
                    <p:spPr bwMode="auto">
                      <a:xfrm>
                        <a:off x="3835400" y="2852920"/>
                        <a:ext cx="650875" cy="5461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174360677"/>
              </p:ext>
            </p:extLst>
          </p:nvPr>
        </p:nvGraphicFramePr>
        <p:xfrm>
          <a:off x="4840807" y="2852920"/>
          <a:ext cx="595313" cy="546100"/>
        </p:xfrm>
        <a:graphic>
          <a:graphicData uri="http://schemas.openxmlformats.org/presentationml/2006/ole">
            <mc:AlternateContent xmlns:mc="http://schemas.openxmlformats.org/markup-compatibility/2006">
              <mc:Choice xmlns:v="urn:schemas-microsoft-com:vml" Requires="v">
                <p:oleObj spid="_x0000_s1125439" name="Equation" r:id="rId10" imgW="266400" imgH="241200" progId="Equation.DSMT4">
                  <p:embed/>
                </p:oleObj>
              </mc:Choice>
              <mc:Fallback>
                <p:oleObj name="Equation" r:id="rId10" imgW="266400" imgH="241200" progId="Equation.DSMT4">
                  <p:embed/>
                  <p:pic>
                    <p:nvPicPr>
                      <p:cNvPr id="0" name=""/>
                      <p:cNvPicPr>
                        <a:picLocks noChangeAspect="1" noChangeArrowheads="1"/>
                      </p:cNvPicPr>
                      <p:nvPr/>
                    </p:nvPicPr>
                    <p:blipFill>
                      <a:blip r:embed="rId11"/>
                      <a:srcRect/>
                      <a:stretch>
                        <a:fillRect/>
                      </a:stretch>
                    </p:blipFill>
                    <p:spPr bwMode="auto">
                      <a:xfrm>
                        <a:off x="4840807" y="2852920"/>
                        <a:ext cx="595313" cy="5461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9466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left)">
                                      <p:cBhvr>
                                        <p:cTn id="17" dur="10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wipe(left)">
                                      <p:cBhvr>
                                        <p:cTn id="27" dur="1000"/>
                                        <p:tgtEl>
                                          <p:spTgt spid="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wipe(left)">
                                      <p:cBhvr>
                                        <p:cTn id="37" dur="1000"/>
                                        <p:tgtEl>
                                          <p:spTgt spid="10">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
                                            <p:txEl>
                                              <p:pRg st="0" end="0"/>
                                            </p:txEl>
                                          </p:spTgt>
                                        </p:tgtEl>
                                        <p:attrNameLst>
                                          <p:attrName>style.visibility</p:attrName>
                                        </p:attrNameLst>
                                      </p:cBhvr>
                                      <p:to>
                                        <p:strVal val="visible"/>
                                      </p:to>
                                    </p:set>
                                    <p:animEffect transition="in" filter="wipe(left)">
                                      <p:cBhvr>
                                        <p:cTn id="47" dur="1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4" name="对象 3"/>
          <p:cNvGraphicFramePr>
            <a:graphicFrameLocks noChangeAspect="1"/>
          </p:cNvGraphicFramePr>
          <p:nvPr/>
        </p:nvGraphicFramePr>
        <p:xfrm>
          <a:off x="973138" y="1511300"/>
          <a:ext cx="7415212" cy="4005263"/>
        </p:xfrm>
        <a:graphic>
          <a:graphicData uri="http://schemas.openxmlformats.org/presentationml/2006/ole">
            <mc:AlternateContent xmlns:mc="http://schemas.openxmlformats.org/markup-compatibility/2006">
              <mc:Choice xmlns:v="urn:schemas-microsoft-com:vml" Requires="v">
                <p:oleObj spid="_x0000_s94421" name="Equation" r:id="rId4" imgW="3327400" imgH="1765300" progId="Equation.DSMT4">
                  <p:embed/>
                </p:oleObj>
              </mc:Choice>
              <mc:Fallback>
                <p:oleObj name="Equation" r:id="rId4" imgW="3327400" imgH="1765300" progId="Equation.DSMT4">
                  <p:embed/>
                  <p:pic>
                    <p:nvPicPr>
                      <p:cNvPr id="0" name="Picture 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3138" y="1511300"/>
                        <a:ext cx="7415212" cy="40052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1908175" y="1628775"/>
          <a:ext cx="6264275" cy="517525"/>
        </p:xfrm>
        <a:graphic>
          <a:graphicData uri="http://schemas.openxmlformats.org/presentationml/2006/ole">
            <mc:AlternateContent xmlns:mc="http://schemas.openxmlformats.org/markup-compatibility/2006">
              <mc:Choice xmlns:v="urn:schemas-microsoft-com:vml" Requires="v">
                <p:oleObj spid="_x0000_s94422" name="Equation" r:id="rId6" imgW="1943100" imgH="228600" progId="Equation.DSMT4">
                  <p:embed/>
                </p:oleObj>
              </mc:Choice>
              <mc:Fallback>
                <p:oleObj name="Equation" r:id="rId6" imgW="1943100" imgH="228600" progId="Equation.DSMT4">
                  <p:embed/>
                  <p:pic>
                    <p:nvPicPr>
                      <p:cNvPr id="0" name="Picture 8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8175" y="1628775"/>
                        <a:ext cx="6264275" cy="517525"/>
                      </a:xfrm>
                      <a:prstGeom prst="rect">
                        <a:avLst/>
                      </a:prstGeom>
                      <a:solidFill>
                        <a:schemeClr val="accent1"/>
                      </a:solidFill>
                    </p:spPr>
                  </p:pic>
                </p:oleObj>
              </mc:Fallback>
            </mc:AlternateContent>
          </a:graphicData>
        </a:graphic>
      </p:graphicFrame>
      <p:graphicFrame>
        <p:nvGraphicFramePr>
          <p:cNvPr id="6" name="对象 5"/>
          <p:cNvGraphicFramePr>
            <a:graphicFrameLocks noChangeAspect="1"/>
          </p:cNvGraphicFramePr>
          <p:nvPr/>
        </p:nvGraphicFramePr>
        <p:xfrm>
          <a:off x="4716463" y="2146300"/>
          <a:ext cx="647700" cy="3298825"/>
        </p:xfrm>
        <a:graphic>
          <a:graphicData uri="http://schemas.openxmlformats.org/presentationml/2006/ole">
            <mc:AlternateContent xmlns:mc="http://schemas.openxmlformats.org/markup-compatibility/2006">
              <mc:Choice xmlns:v="urn:schemas-microsoft-com:vml" Requires="v">
                <p:oleObj spid="_x0000_s94423" name="Equation" r:id="rId8" imgW="1943100" imgH="228600" progId="Equation.DSMT4">
                  <p:embed/>
                </p:oleObj>
              </mc:Choice>
              <mc:Fallback>
                <p:oleObj name="Equation" r:id="rId8" imgW="1943100" imgH="228600" progId="Equation.DSMT4">
                  <p:embed/>
                  <p:pic>
                    <p:nvPicPr>
                      <p:cNvPr id="0" name="Picture 8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6463" y="2146300"/>
                        <a:ext cx="647700" cy="3298825"/>
                      </a:xfrm>
                      <a:prstGeom prst="rect">
                        <a:avLst/>
                      </a:prstGeom>
                      <a:solidFill>
                        <a:schemeClr val="accent1"/>
                      </a:solidFill>
                    </p:spPr>
                  </p:pic>
                </p:oleObj>
              </mc:Fallback>
            </mc:AlternateContent>
          </a:graphicData>
        </a:graphic>
      </p:graphicFrame>
      <p:graphicFrame>
        <p:nvGraphicFramePr>
          <p:cNvPr id="94220" name="Object 12"/>
          <p:cNvGraphicFramePr>
            <a:graphicFrameLocks noChangeAspect="1"/>
          </p:cNvGraphicFramePr>
          <p:nvPr/>
        </p:nvGraphicFramePr>
        <p:xfrm>
          <a:off x="4644010" y="6021360"/>
          <a:ext cx="650875" cy="546100"/>
        </p:xfrm>
        <a:graphic>
          <a:graphicData uri="http://schemas.openxmlformats.org/presentationml/2006/ole">
            <mc:AlternateContent xmlns:mc="http://schemas.openxmlformats.org/markup-compatibility/2006">
              <mc:Choice xmlns:v="urn:schemas-microsoft-com:vml" Requires="v">
                <p:oleObj spid="_x0000_s94424" name="Equation" r:id="rId9" imgW="291973" imgH="241195" progId="Equation.DSMT4">
                  <p:embed/>
                </p:oleObj>
              </mc:Choice>
              <mc:Fallback>
                <p:oleObj name="Equation" r:id="rId9" imgW="291973" imgH="241195" progId="Equation.DSMT4">
                  <p:embed/>
                  <p:pic>
                    <p:nvPicPr>
                      <p:cNvPr id="0" name="Picture 8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4010" y="6021360"/>
                        <a:ext cx="650875" cy="5461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4220"/>
                                        </p:tgtEl>
                                        <p:attrNameLst>
                                          <p:attrName>style.visibility</p:attrName>
                                        </p:attrNameLst>
                                      </p:cBhvr>
                                      <p:to>
                                        <p:strVal val="visible"/>
                                      </p:to>
                                    </p:set>
                                    <p:animEffect transition="in" filter="wipe(left)">
                                      <p:cBhvr>
                                        <p:cTn id="22" dur="500"/>
                                        <p:tgtEl>
                                          <p:spTgt spid="94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3"/>
          <p:cNvGraphicFramePr>
            <a:graphicFrameLocks noChangeAspect="1"/>
          </p:cNvGraphicFramePr>
          <p:nvPr/>
        </p:nvGraphicFramePr>
        <p:xfrm>
          <a:off x="1543050" y="2276475"/>
          <a:ext cx="6089650" cy="3822700"/>
        </p:xfrm>
        <a:graphic>
          <a:graphicData uri="http://schemas.openxmlformats.org/presentationml/2006/ole">
            <mc:AlternateContent xmlns:mc="http://schemas.openxmlformats.org/markup-compatibility/2006">
              <mc:Choice xmlns:v="urn:schemas-microsoft-com:vml" Requires="v">
                <p:oleObj spid="_x0000_s1107091" name="Equation" r:id="rId4" imgW="2857500" imgH="1765300" progId="Equation.DSMT4">
                  <p:embed/>
                </p:oleObj>
              </mc:Choice>
              <mc:Fallback>
                <p:oleObj name="Equation" r:id="rId4" imgW="2857500" imgH="17653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3050" y="2276475"/>
                        <a:ext cx="6089650" cy="38227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45064" name="Object 8"/>
          <p:cNvGraphicFramePr>
            <a:graphicFrameLocks noChangeAspect="1"/>
          </p:cNvGraphicFramePr>
          <p:nvPr/>
        </p:nvGraphicFramePr>
        <p:xfrm>
          <a:off x="840410" y="2132820"/>
          <a:ext cx="7404100" cy="4000500"/>
        </p:xfrm>
        <a:graphic>
          <a:graphicData uri="http://schemas.openxmlformats.org/presentationml/2006/ole">
            <mc:AlternateContent xmlns:mc="http://schemas.openxmlformats.org/markup-compatibility/2006">
              <mc:Choice xmlns:v="urn:schemas-microsoft-com:vml" Requires="v">
                <p:oleObj spid="_x0000_s1107092" name="Equation" r:id="rId6" imgW="3327400" imgH="1765300" progId="Equation.DSMT4">
                  <p:embed/>
                </p:oleObj>
              </mc:Choice>
              <mc:Fallback>
                <p:oleObj name="Equation" r:id="rId6" imgW="3327400" imgH="17653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410" y="2132820"/>
                        <a:ext cx="7404100" cy="40005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45065" name="Object 9"/>
          <p:cNvGraphicFramePr>
            <a:graphicFrameLocks noChangeAspect="1"/>
          </p:cNvGraphicFramePr>
          <p:nvPr/>
        </p:nvGraphicFramePr>
        <p:xfrm>
          <a:off x="1780210" y="3929140"/>
          <a:ext cx="6261100" cy="508000"/>
        </p:xfrm>
        <a:graphic>
          <a:graphicData uri="http://schemas.openxmlformats.org/presentationml/2006/ole">
            <mc:AlternateContent xmlns:mc="http://schemas.openxmlformats.org/markup-compatibility/2006">
              <mc:Choice xmlns:v="urn:schemas-microsoft-com:vml" Requires="v">
                <p:oleObj spid="_x0000_s1107093" name="Equation" r:id="rId8" imgW="1943100" imgH="228600" progId="Equation.DSMT4">
                  <p:embed/>
                </p:oleObj>
              </mc:Choice>
              <mc:Fallback>
                <p:oleObj name="Equation" r:id="rId8" imgW="19431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80210" y="3929140"/>
                        <a:ext cx="6261100" cy="508000"/>
                      </a:xfrm>
                      <a:prstGeom prst="rect">
                        <a:avLst/>
                      </a:prstGeom>
                      <a:solidFill>
                        <a:schemeClr val="accent1"/>
                      </a:solidFill>
                    </p:spPr>
                  </p:pic>
                </p:oleObj>
              </mc:Fallback>
            </mc:AlternateContent>
          </a:graphicData>
        </a:graphic>
      </p:graphicFrame>
      <p:graphicFrame>
        <p:nvGraphicFramePr>
          <p:cNvPr id="45066" name="Object 10"/>
          <p:cNvGraphicFramePr>
            <a:graphicFrameLocks noChangeAspect="1"/>
          </p:cNvGraphicFramePr>
          <p:nvPr/>
        </p:nvGraphicFramePr>
        <p:xfrm>
          <a:off x="4572390" y="2276840"/>
          <a:ext cx="647700" cy="3780280"/>
        </p:xfrm>
        <a:graphic>
          <a:graphicData uri="http://schemas.openxmlformats.org/presentationml/2006/ole">
            <mc:AlternateContent xmlns:mc="http://schemas.openxmlformats.org/markup-compatibility/2006">
              <mc:Choice xmlns:v="urn:schemas-microsoft-com:vml" Requires="v">
                <p:oleObj spid="_x0000_s1107094" name="Equation" r:id="rId10" imgW="1943100" imgH="228600" progId="Equation.DSMT4">
                  <p:embed/>
                </p:oleObj>
              </mc:Choice>
              <mc:Fallback>
                <p:oleObj name="Equation" r:id="rId10" imgW="19431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390" y="2276840"/>
                        <a:ext cx="647700" cy="3780280"/>
                      </a:xfrm>
                      <a:prstGeom prst="rect">
                        <a:avLst/>
                      </a:prstGeom>
                      <a:solidFill>
                        <a:schemeClr val="accent1"/>
                      </a:solid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135835746"/>
              </p:ext>
            </p:extLst>
          </p:nvPr>
        </p:nvGraphicFramePr>
        <p:xfrm>
          <a:off x="7668430" y="3961463"/>
          <a:ext cx="877888" cy="547687"/>
        </p:xfrm>
        <a:graphic>
          <a:graphicData uri="http://schemas.openxmlformats.org/presentationml/2006/ole">
            <mc:AlternateContent xmlns:mc="http://schemas.openxmlformats.org/markup-compatibility/2006">
              <mc:Choice xmlns:v="urn:schemas-microsoft-com:vml" Requires="v">
                <p:oleObj spid="_x0000_s1107095" name="Equation" r:id="rId11" imgW="393529" imgH="241195" progId="Equation.DSMT4">
                  <p:embed/>
                </p:oleObj>
              </mc:Choice>
              <mc:Fallback>
                <p:oleObj name="Equation" r:id="rId11" imgW="393529" imgH="241195"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8430" y="3961463"/>
                        <a:ext cx="877888" cy="54768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9" name="Rectangle 2"/>
          <p:cNvSpPr txBox="1">
            <a:spLocks noChangeArrowheads="1"/>
          </p:cNvSpPr>
          <p:nvPr/>
        </p:nvSpPr>
        <p:spPr bwMode="auto">
          <a:xfrm>
            <a:off x="2700338" y="188913"/>
            <a:ext cx="4502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spAutoFit/>
          </a:bodyPr>
          <a:lst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a:lstStyle>
          <a:p>
            <a:pPr eaLnBrk="1" hangingPunct="1"/>
            <a:r>
              <a:rPr kumimoji="0" lang="en-US" altLang="zh-CN" sz="4000" b="1" kern="0" smtClean="0">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kumimoji="0" lang="en-US" altLang="zh-CN" sz="4000" b="1" kern="0" smtClean="0">
                <a:solidFill>
                  <a:srgbClr val="000000"/>
                </a:solidFill>
                <a:ea typeface="华文隶书" panose="02010800040101010101" pitchFamily="2" charset="-122"/>
                <a:cs typeface="Times New Roman" panose="02020603050405020304" pitchFamily="18" charset="0"/>
              </a:rPr>
              <a:t>3.2 </a:t>
            </a:r>
            <a:r>
              <a:rPr kumimoji="0" lang="zh-CN" altLang="en-US" sz="4000" b="1" kern="0" smtClean="0">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endParaRPr kumimoji="0" lang="zh-CN" altLang="en-US" sz="4000" b="1" kern="0" dirty="0">
              <a:solidFill>
                <a:srgbClr val="000000"/>
              </a:solidFill>
              <a:latin typeface="华文隶书" panose="02010800040101010101" pitchFamily="2" charset="-122"/>
              <a:ea typeface="华文隶书"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42744532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5064"/>
                                        </p:tgtEl>
                                        <p:attrNameLst>
                                          <p:attrName>style.visibility</p:attrName>
                                        </p:attrNameLst>
                                      </p:cBhvr>
                                      <p:to>
                                        <p:strVal val="visible"/>
                                      </p:to>
                                    </p:set>
                                    <p:animEffect transition="in" filter="wipe(left)">
                                      <p:cBhvr>
                                        <p:cTn id="7" dur="500"/>
                                        <p:tgtEl>
                                          <p:spTgt spid="450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5065"/>
                                        </p:tgtEl>
                                        <p:attrNameLst>
                                          <p:attrName>style.visibility</p:attrName>
                                        </p:attrNameLst>
                                      </p:cBhvr>
                                      <p:to>
                                        <p:strVal val="visible"/>
                                      </p:to>
                                    </p:set>
                                    <p:animEffect transition="in" filter="wipe(left)">
                                      <p:cBhvr>
                                        <p:cTn id="12" dur="500"/>
                                        <p:tgtEl>
                                          <p:spTgt spid="450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5066"/>
                                        </p:tgtEl>
                                        <p:attrNameLst>
                                          <p:attrName>style.visibility</p:attrName>
                                        </p:attrNameLst>
                                      </p:cBhvr>
                                      <p:to>
                                        <p:strVal val="visible"/>
                                      </p:to>
                                    </p:set>
                                    <p:animEffect transition="in" filter="wipe(up)">
                                      <p:cBhvr>
                                        <p:cTn id="17" dur="500"/>
                                        <p:tgtEl>
                                          <p:spTgt spid="4506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4506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4506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4506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4506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2" name="Object 3"/>
          <p:cNvGraphicFramePr>
            <a:graphicFrameLocks noChangeAspect="1"/>
          </p:cNvGraphicFramePr>
          <p:nvPr/>
        </p:nvGraphicFramePr>
        <p:xfrm>
          <a:off x="1187450" y="1412875"/>
          <a:ext cx="6567488" cy="4005263"/>
        </p:xfrm>
        <a:graphic>
          <a:graphicData uri="http://schemas.openxmlformats.org/presentationml/2006/ole">
            <mc:AlternateContent xmlns:mc="http://schemas.openxmlformats.org/markup-compatibility/2006">
              <mc:Choice xmlns:v="urn:schemas-microsoft-com:vml" Requires="v">
                <p:oleObj spid="_x0000_s96367" name="Equation" r:id="rId4" imgW="2946400" imgH="1765300" progId="Equation.DSMT4">
                  <p:embed/>
                </p:oleObj>
              </mc:Choice>
              <mc:Fallback>
                <p:oleObj name="Equation" r:id="rId4" imgW="2946400" imgH="1765300" progId="Equation.DSMT4">
                  <p:embed/>
                  <p:pic>
                    <p:nvPicPr>
                      <p:cNvPr id="0"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1412875"/>
                        <a:ext cx="6567488" cy="40052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nvGraphicFramePr>
        <p:xfrm>
          <a:off x="7740650" y="3141663"/>
          <a:ext cx="877888" cy="547687"/>
        </p:xfrm>
        <a:graphic>
          <a:graphicData uri="http://schemas.openxmlformats.org/presentationml/2006/ole">
            <mc:AlternateContent xmlns:mc="http://schemas.openxmlformats.org/markup-compatibility/2006">
              <mc:Choice xmlns:v="urn:schemas-microsoft-com:vml" Requires="v">
                <p:oleObj spid="_x0000_s96368" name="Equation" r:id="rId6" imgW="393529" imgH="241195" progId="Equation.DSMT4">
                  <p:embed/>
                </p:oleObj>
              </mc:Choice>
              <mc:Fallback>
                <p:oleObj name="Equation" r:id="rId6" imgW="393529" imgH="241195" progId="Equation.DSMT4">
                  <p:embed/>
                  <p:pic>
                    <p:nvPicPr>
                      <p:cNvPr id="0" name="Picture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40650" y="3141663"/>
                        <a:ext cx="877888" cy="54768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2" name="对象 1"/>
          <p:cNvGraphicFramePr>
            <a:graphicFrameLocks noChangeAspect="1"/>
          </p:cNvGraphicFramePr>
          <p:nvPr>
            <p:extLst>
              <p:ext uri="{D42A27DB-BD31-4B8C-83A1-F6EECF244321}">
                <p14:modId xmlns:p14="http://schemas.microsoft.com/office/powerpoint/2010/main" val="1555238180"/>
              </p:ext>
            </p:extLst>
          </p:nvPr>
        </p:nvGraphicFramePr>
        <p:xfrm>
          <a:off x="1092200" y="1772770"/>
          <a:ext cx="2111375" cy="550863"/>
        </p:xfrm>
        <a:graphic>
          <a:graphicData uri="http://schemas.openxmlformats.org/presentationml/2006/ole">
            <mc:AlternateContent xmlns:mc="http://schemas.openxmlformats.org/markup-compatibility/2006">
              <mc:Choice xmlns:v="urn:schemas-microsoft-com:vml" Requires="v">
                <p:oleObj spid="_x0000_s98577" name="Equation" r:id="rId4" imgW="990170" imgH="253890" progId="Equation.DSMT4">
                  <p:embed/>
                </p:oleObj>
              </mc:Choice>
              <mc:Fallback>
                <p:oleObj name="Equation" r:id="rId4" imgW="990170" imgH="253890" progId="Equation.DSMT4">
                  <p:embed/>
                  <p:pic>
                    <p:nvPicPr>
                      <p:cNvPr id="0" name="Picture 1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0" y="1772770"/>
                        <a:ext cx="2111375" cy="5508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316644510"/>
              </p:ext>
            </p:extLst>
          </p:nvPr>
        </p:nvGraphicFramePr>
        <p:xfrm>
          <a:off x="1574800" y="2407770"/>
          <a:ext cx="7389813" cy="660400"/>
        </p:xfrm>
        <a:graphic>
          <a:graphicData uri="http://schemas.openxmlformats.org/presentationml/2006/ole">
            <mc:AlternateContent xmlns:mc="http://schemas.openxmlformats.org/markup-compatibility/2006">
              <mc:Choice xmlns:v="urn:schemas-microsoft-com:vml" Requires="v">
                <p:oleObj spid="_x0000_s98578" name="Equation" r:id="rId6" imgW="3467100" imgH="304800" progId="Equation.DSMT4">
                  <p:embed/>
                </p:oleObj>
              </mc:Choice>
              <mc:Fallback>
                <p:oleObj name="Equation" r:id="rId6" imgW="3467100" imgH="304800" progId="Equation.DSMT4">
                  <p:embed/>
                  <p:pic>
                    <p:nvPicPr>
                      <p:cNvPr id="0" name="Picture 10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4800" y="2407770"/>
                        <a:ext cx="7389813" cy="6604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076339847"/>
              </p:ext>
            </p:extLst>
          </p:nvPr>
        </p:nvGraphicFramePr>
        <p:xfrm>
          <a:off x="1576388" y="3130083"/>
          <a:ext cx="3465512" cy="1019175"/>
        </p:xfrm>
        <a:graphic>
          <a:graphicData uri="http://schemas.openxmlformats.org/presentationml/2006/ole">
            <mc:AlternateContent xmlns:mc="http://schemas.openxmlformats.org/markup-compatibility/2006">
              <mc:Choice xmlns:v="urn:schemas-microsoft-com:vml" Requires="v">
                <p:oleObj spid="_x0000_s98579" name="Equation" r:id="rId8" imgW="1625600" imgH="469900" progId="Equation.DSMT4">
                  <p:embed/>
                </p:oleObj>
              </mc:Choice>
              <mc:Fallback>
                <p:oleObj name="Equation" r:id="rId8" imgW="1625600" imgH="469900" progId="Equation.DSMT4">
                  <p:embed/>
                  <p:pic>
                    <p:nvPicPr>
                      <p:cNvPr id="0" name="Picture 10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6388" y="3130083"/>
                        <a:ext cx="3465512" cy="10191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49496644"/>
              </p:ext>
            </p:extLst>
          </p:nvPr>
        </p:nvGraphicFramePr>
        <p:xfrm>
          <a:off x="1554163" y="5225583"/>
          <a:ext cx="2571750" cy="1019175"/>
        </p:xfrm>
        <a:graphic>
          <a:graphicData uri="http://schemas.openxmlformats.org/presentationml/2006/ole">
            <mc:AlternateContent xmlns:mc="http://schemas.openxmlformats.org/markup-compatibility/2006">
              <mc:Choice xmlns:v="urn:schemas-microsoft-com:vml" Requires="v">
                <p:oleObj spid="_x0000_s98580" name="Equation" r:id="rId10" imgW="1206500" imgH="469900" progId="Equation.DSMT4">
                  <p:embed/>
                </p:oleObj>
              </mc:Choice>
              <mc:Fallback>
                <p:oleObj name="Equation" r:id="rId10" imgW="1206500" imgH="469900" progId="Equation.DSMT4">
                  <p:embed/>
                  <p:pic>
                    <p:nvPicPr>
                      <p:cNvPr id="0" name="Picture 10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54163" y="5225583"/>
                        <a:ext cx="2571750" cy="10191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561496000"/>
              </p:ext>
            </p:extLst>
          </p:nvPr>
        </p:nvGraphicFramePr>
        <p:xfrm>
          <a:off x="1541463" y="4174658"/>
          <a:ext cx="2598737" cy="1019175"/>
        </p:xfrm>
        <a:graphic>
          <a:graphicData uri="http://schemas.openxmlformats.org/presentationml/2006/ole">
            <mc:AlternateContent xmlns:mc="http://schemas.openxmlformats.org/markup-compatibility/2006">
              <mc:Choice xmlns:v="urn:schemas-microsoft-com:vml" Requires="v">
                <p:oleObj spid="_x0000_s98581" name="Equation" r:id="rId12" imgW="1219200" imgH="469900" progId="Equation.DSMT4">
                  <p:embed/>
                </p:oleObj>
              </mc:Choice>
              <mc:Fallback>
                <p:oleObj name="Equation" r:id="rId12" imgW="1219200" imgH="469900" progId="Equation.DSMT4">
                  <p:embed/>
                  <p:pic>
                    <p:nvPicPr>
                      <p:cNvPr id="0" name="Picture 10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41463" y="4174658"/>
                        <a:ext cx="2598737" cy="10191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8" name="Text Box 3"/>
          <p:cNvSpPr txBox="1">
            <a:spLocks noChangeArrowheads="1"/>
          </p:cNvSpPr>
          <p:nvPr/>
        </p:nvSpPr>
        <p:spPr bwMode="auto">
          <a:xfrm>
            <a:off x="1043510" y="1048274"/>
            <a:ext cx="6917278"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en-US" altLang="zh-CN" sz="2800" b="0" i="1" dirty="0" smtClean="0">
                <a:solidFill>
                  <a:srgbClr val="000000"/>
                </a:solidFill>
                <a:latin typeface="Times New Roman"/>
                <a:ea typeface="华文新魏" panose="02010800040101010101" pitchFamily="2" charset="-122"/>
              </a:rPr>
              <a:t>        </a:t>
            </a:r>
            <a:r>
              <a:rPr lang="zh-CN" altLang="en-US" sz="2800" b="0" dirty="0" smtClean="0">
                <a:solidFill>
                  <a:srgbClr val="000000"/>
                </a:solidFill>
                <a:latin typeface="Times New Roman"/>
                <a:ea typeface="华文新魏" panose="02010800040101010101" pitchFamily="2" charset="-122"/>
              </a:rPr>
              <a:t>第三步</a:t>
            </a:r>
            <a:r>
              <a:rPr lang="en-US" altLang="zh-CN" sz="2800" b="0" dirty="0" smtClean="0">
                <a:solidFill>
                  <a:srgbClr val="000000"/>
                </a:solidFill>
                <a:latin typeface="Times New Roman"/>
                <a:ea typeface="华文新魏" panose="02010800040101010101" pitchFamily="2" charset="-122"/>
              </a:rPr>
              <a:t>, </a:t>
            </a:r>
            <a:r>
              <a:rPr lang="zh-CN" altLang="en-US" sz="2800" b="0" dirty="0" smtClean="0">
                <a:solidFill>
                  <a:srgbClr val="000000"/>
                </a:solidFill>
                <a:latin typeface="Times New Roman"/>
                <a:ea typeface="华文新魏" panose="02010800040101010101" pitchFamily="2" charset="-122"/>
              </a:rPr>
              <a:t>利用行列式值的定义得到结论</a:t>
            </a:r>
            <a:r>
              <a:rPr lang="en-US" altLang="zh-CN" sz="2800" b="0" dirty="0" smtClean="0">
                <a:solidFill>
                  <a:srgbClr val="000000"/>
                </a:solidFill>
                <a:latin typeface="Times New Roman"/>
                <a:ea typeface="华文新魏" panose="02010800040101010101" pitchFamily="2" charset="-122"/>
              </a:rPr>
              <a:t>.</a:t>
            </a:r>
            <a:endParaRPr lang="en-US" altLang="zh-CN" sz="2800" b="0" dirty="0">
              <a:solidFill>
                <a:schemeClr val="tx1"/>
              </a:solidFill>
              <a:latin typeface="Times New Roman" panose="02020603050405020304" pitchFamily="18" charset="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10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1000124" y="1073834"/>
            <a:ext cx="7820466" cy="1347026"/>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10649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dirty="0">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dirty="0">
                <a:solidFill>
                  <a:srgbClr val="000000"/>
                </a:solidFill>
                <a:ea typeface="华文隶书" panose="02010800040101010101" pitchFamily="2" charset="-122"/>
                <a:cs typeface="Times New Roman" panose="02020603050405020304" pitchFamily="18" charset="0"/>
              </a:rPr>
              <a:t>3.2 </a:t>
            </a:r>
            <a:r>
              <a:rPr lang="zh-CN" altLang="en-US" sz="4000" b="1" dirty="0">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sp>
        <p:nvSpPr>
          <p:cNvPr id="273411" name="Text Box 3"/>
          <p:cNvSpPr txBox="1">
            <a:spLocks noChangeArrowheads="1"/>
          </p:cNvSpPr>
          <p:nvPr/>
        </p:nvSpPr>
        <p:spPr bwMode="auto">
          <a:xfrm>
            <a:off x="971550" y="1052513"/>
            <a:ext cx="65865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推论</a:t>
            </a:r>
            <a:r>
              <a:rPr lang="en-US" altLang="zh-CN" sz="2800" b="0">
                <a:solidFill>
                  <a:schemeClr val="tx1"/>
                </a:solidFill>
                <a:latin typeface="Times New Roman" panose="02020603050405020304" pitchFamily="18" charset="0"/>
                <a:ea typeface="黑体" panose="02010609060101010101" pitchFamily="49" charset="-122"/>
              </a:rPr>
              <a:t>3.2.2 </a:t>
            </a:r>
            <a:r>
              <a:rPr lang="zh-CN" altLang="en-US" sz="2800" b="0">
                <a:solidFill>
                  <a:schemeClr val="tx1"/>
                </a:solidFill>
                <a:latin typeface="Times New Roman" panose="02020603050405020304" pitchFamily="18" charset="0"/>
                <a:ea typeface="华文新魏" panose="02010800040101010101" pitchFamily="2" charset="-122"/>
              </a:rPr>
              <a:t>对任意</a:t>
            </a:r>
            <a:r>
              <a:rPr lang="en-US" altLang="zh-CN" sz="2800" b="0">
                <a:solidFill>
                  <a:schemeClr val="tx1"/>
                </a:solidFill>
                <a:latin typeface="Times New Roman" panose="02020603050405020304" pitchFamily="18" charset="0"/>
                <a:ea typeface="华文新魏" panose="02010800040101010101" pitchFamily="2" charset="-122"/>
              </a:rPr>
              <a:t>1</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rPr>
              <a:t>i</a:t>
            </a:r>
            <a:r>
              <a:rPr lang="en-US" altLang="zh-CN" sz="2800" b="0">
                <a:solidFill>
                  <a:schemeClr val="tx1"/>
                </a:solidFill>
                <a:latin typeface="Times New Roman" panose="02020603050405020304" pitchFamily="18" charset="0"/>
                <a:ea typeface="华文新魏" panose="02010800040101010101" pitchFamily="2" charset="-122"/>
              </a:rPr>
              <a:t>, </a:t>
            </a:r>
            <a:r>
              <a:rPr lang="en-US" altLang="zh-CN" sz="2800" b="0" i="1">
                <a:solidFill>
                  <a:schemeClr val="tx1"/>
                </a:solidFill>
                <a:latin typeface="Times New Roman" panose="02020603050405020304" pitchFamily="18" charset="0"/>
                <a:ea typeface="华文新魏" panose="02010800040101010101" pitchFamily="2" charset="-122"/>
              </a:rPr>
              <a:t>j</a:t>
            </a:r>
            <a:r>
              <a:rPr lang="en-US" altLang="zh-CN" sz="1000" b="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rPr>
              <a:t>n</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如果</a:t>
            </a:r>
            <a:r>
              <a:rPr lang="en-US" altLang="zh-CN" sz="2800" b="0" i="1">
                <a:solidFill>
                  <a:schemeClr val="tx1"/>
                </a:solidFill>
                <a:latin typeface="Times New Roman" panose="02020603050405020304" pitchFamily="18" charset="0"/>
                <a:ea typeface="华文新魏" panose="02010800040101010101" pitchFamily="2" charset="-122"/>
              </a:rPr>
              <a:t>i</a:t>
            </a:r>
            <a:r>
              <a:rPr lang="en-US" altLang="zh-CN" sz="1000" b="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6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j</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则</a:t>
            </a:r>
            <a:endParaRPr lang="en-US" altLang="zh-CN" sz="2800" b="0">
              <a:solidFill>
                <a:schemeClr val="tx1"/>
              </a:solidFill>
              <a:latin typeface="Times New Roman" panose="02020603050405020304" pitchFamily="18" charset="0"/>
              <a:ea typeface="华文新魏" panose="02010800040101010101" pitchFamily="2" charset="-122"/>
            </a:endParaRPr>
          </a:p>
        </p:txBody>
      </p:sp>
      <p:graphicFrame>
        <p:nvGraphicFramePr>
          <p:cNvPr id="2" name="Object 3"/>
          <p:cNvGraphicFramePr>
            <a:graphicFrameLocks noChangeAspect="1"/>
          </p:cNvGraphicFramePr>
          <p:nvPr/>
        </p:nvGraphicFramePr>
        <p:xfrm>
          <a:off x="1116013" y="1773238"/>
          <a:ext cx="7604125" cy="577850"/>
        </p:xfrm>
        <a:graphic>
          <a:graphicData uri="http://schemas.openxmlformats.org/presentationml/2006/ole">
            <mc:AlternateContent xmlns:mc="http://schemas.openxmlformats.org/markup-compatibility/2006">
              <mc:Choice xmlns:v="urn:schemas-microsoft-com:vml" Requires="v">
                <p:oleObj spid="_x0000_s1111070" name="Equation" r:id="rId4" imgW="3568700" imgH="266700" progId="Equation.DSMT4">
                  <p:embed/>
                </p:oleObj>
              </mc:Choice>
              <mc:Fallback>
                <p:oleObj name="Equation" r:id="rId4" imgW="3568700" imgH="2667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1773238"/>
                        <a:ext cx="7604125" cy="5778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514661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0" end="0"/>
                                            </p:txEl>
                                          </p:spTgt>
                                        </p:tgtEl>
                                        <p:attrNameLst>
                                          <p:attrName>style.visibility</p:attrName>
                                        </p:attrNameLst>
                                      </p:cBhvr>
                                      <p:to>
                                        <p:strVal val="visible"/>
                                      </p:to>
                                    </p:set>
                                    <p:animEffect transition="in" filter="wipe(left)">
                                      <p:cBhvr>
                                        <p:cTn id="12" dur="1000"/>
                                        <p:tgtEl>
                                          <p:spTgt spid="2734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3"/>
          <p:cNvGraphicFramePr>
            <a:graphicFrameLocks noChangeAspect="1"/>
          </p:cNvGraphicFramePr>
          <p:nvPr>
            <p:extLst>
              <p:ext uri="{D42A27DB-BD31-4B8C-83A1-F6EECF244321}">
                <p14:modId xmlns:p14="http://schemas.microsoft.com/office/powerpoint/2010/main" val="1366220190"/>
              </p:ext>
            </p:extLst>
          </p:nvPr>
        </p:nvGraphicFramePr>
        <p:xfrm>
          <a:off x="946150" y="5070475"/>
          <a:ext cx="7874000" cy="579438"/>
        </p:xfrm>
        <a:graphic>
          <a:graphicData uri="http://schemas.openxmlformats.org/presentationml/2006/ole">
            <mc:AlternateContent xmlns:mc="http://schemas.openxmlformats.org/markup-compatibility/2006">
              <mc:Choice xmlns:v="urn:schemas-microsoft-com:vml" Requires="v">
                <p:oleObj spid="_x0000_s1110150" name="Equation" r:id="rId4" imgW="3695400" imgH="266400" progId="Equation.DSMT4">
                  <p:embed/>
                </p:oleObj>
              </mc:Choice>
              <mc:Fallback>
                <p:oleObj name="Equation" r:id="rId4" imgW="3695400" imgH="266400" progId="Equation.DSMT4">
                  <p:embed/>
                  <p:pic>
                    <p:nvPicPr>
                      <p:cNvPr id="0" name=""/>
                      <p:cNvPicPr>
                        <a:picLocks noChangeAspect="1" noChangeArrowheads="1"/>
                      </p:cNvPicPr>
                      <p:nvPr/>
                    </p:nvPicPr>
                    <p:blipFill>
                      <a:blip r:embed="rId5"/>
                      <a:srcRect/>
                      <a:stretch>
                        <a:fillRect/>
                      </a:stretch>
                    </p:blipFill>
                    <p:spPr bwMode="auto">
                      <a:xfrm>
                        <a:off x="946150" y="5070475"/>
                        <a:ext cx="7874000" cy="579438"/>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9" name="Object 3"/>
          <p:cNvGraphicFramePr>
            <a:graphicFrameLocks noChangeAspect="1"/>
          </p:cNvGraphicFramePr>
          <p:nvPr>
            <p:extLst>
              <p:ext uri="{D42A27DB-BD31-4B8C-83A1-F6EECF244321}">
                <p14:modId xmlns:p14="http://schemas.microsoft.com/office/powerpoint/2010/main" val="4185124901"/>
              </p:ext>
            </p:extLst>
          </p:nvPr>
        </p:nvGraphicFramePr>
        <p:xfrm>
          <a:off x="1082805" y="1052513"/>
          <a:ext cx="3705225" cy="3770312"/>
        </p:xfrm>
        <a:graphic>
          <a:graphicData uri="http://schemas.openxmlformats.org/presentationml/2006/ole">
            <mc:AlternateContent xmlns:mc="http://schemas.openxmlformats.org/markup-compatibility/2006">
              <mc:Choice xmlns:v="urn:schemas-microsoft-com:vml" Requires="v">
                <p:oleObj spid="_x0000_s1110151" name="Equation" r:id="rId6" imgW="1739880" imgH="1739880" progId="Equation.DSMT4">
                  <p:embed/>
                </p:oleObj>
              </mc:Choice>
              <mc:Fallback>
                <p:oleObj name="Equation" r:id="rId6" imgW="1739880" imgH="1739880" progId="Equation.DSMT4">
                  <p:embed/>
                  <p:pic>
                    <p:nvPicPr>
                      <p:cNvPr id="0" name=""/>
                      <p:cNvPicPr>
                        <a:picLocks noChangeAspect="1" noChangeArrowheads="1"/>
                      </p:cNvPicPr>
                      <p:nvPr/>
                    </p:nvPicPr>
                    <p:blipFill>
                      <a:blip r:embed="rId7"/>
                      <a:srcRect/>
                      <a:stretch>
                        <a:fillRect/>
                      </a:stretch>
                    </p:blipFill>
                    <p:spPr bwMode="auto">
                      <a:xfrm>
                        <a:off x="1082805" y="1052513"/>
                        <a:ext cx="3705225" cy="37703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10" name="Rectangle 2"/>
          <p:cNvSpPr txBox="1">
            <a:spLocks noChangeArrowheads="1"/>
          </p:cNvSpPr>
          <p:nvPr/>
        </p:nvSpPr>
        <p:spPr bwMode="auto">
          <a:xfrm>
            <a:off x="2700338" y="188913"/>
            <a:ext cx="4502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spAutoFit/>
          </a:bodyPr>
          <a:lst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a:lstStyle>
          <a:p>
            <a:pPr eaLnBrk="1" hangingPunct="1"/>
            <a:r>
              <a:rPr kumimoji="0" lang="en-US" altLang="zh-CN" sz="4000" b="1" kern="0" smtClean="0">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kumimoji="0" lang="en-US" altLang="zh-CN" sz="4000" b="1" kern="0" smtClean="0">
                <a:solidFill>
                  <a:srgbClr val="000000"/>
                </a:solidFill>
                <a:ea typeface="华文隶书" panose="02010800040101010101" pitchFamily="2" charset="-122"/>
                <a:cs typeface="Times New Roman" panose="02020603050405020304" pitchFamily="18" charset="0"/>
              </a:rPr>
              <a:t>3.2 </a:t>
            </a:r>
            <a:r>
              <a:rPr kumimoji="0" lang="zh-CN" altLang="en-US" sz="4000" b="1" kern="0" smtClean="0">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endParaRPr kumimoji="0" lang="zh-CN" altLang="en-US" sz="4000" b="1" kern="0" dirty="0">
              <a:solidFill>
                <a:srgbClr val="000000"/>
              </a:solidFill>
              <a:latin typeface="华文隶书" panose="02010800040101010101" pitchFamily="2" charset="-122"/>
              <a:ea typeface="华文隶书" panose="02010800040101010101" pitchFamily="2" charset="-122"/>
              <a:cs typeface="Times New Roman" panose="02020603050405020304" pitchFamily="18" charset="0"/>
            </a:endParaRPr>
          </a:p>
        </p:txBody>
      </p:sp>
      <p:graphicFrame>
        <p:nvGraphicFramePr>
          <p:cNvPr id="11" name="Object 3"/>
          <p:cNvGraphicFramePr>
            <a:graphicFrameLocks noChangeAspect="1"/>
          </p:cNvGraphicFramePr>
          <p:nvPr>
            <p:extLst>
              <p:ext uri="{D42A27DB-BD31-4B8C-83A1-F6EECF244321}">
                <p14:modId xmlns:p14="http://schemas.microsoft.com/office/powerpoint/2010/main" val="3376005402"/>
              </p:ext>
            </p:extLst>
          </p:nvPr>
        </p:nvGraphicFramePr>
        <p:xfrm>
          <a:off x="1550725" y="5877340"/>
          <a:ext cx="6981825" cy="577850"/>
        </p:xfrm>
        <a:graphic>
          <a:graphicData uri="http://schemas.openxmlformats.org/presentationml/2006/ole">
            <mc:AlternateContent xmlns:mc="http://schemas.openxmlformats.org/markup-compatibility/2006">
              <mc:Choice xmlns:v="urn:schemas-microsoft-com:vml" Requires="v">
                <p:oleObj spid="_x0000_s1110152" name="Equation" r:id="rId8" imgW="3276360" imgH="266400" progId="Equation.DSMT4">
                  <p:embed/>
                </p:oleObj>
              </mc:Choice>
              <mc:Fallback>
                <p:oleObj name="Equation" r:id="rId8" imgW="3276360" imgH="266400" progId="Equation.DSMT4">
                  <p:embed/>
                  <p:pic>
                    <p:nvPicPr>
                      <p:cNvPr id="0" name=""/>
                      <p:cNvPicPr>
                        <a:picLocks noChangeAspect="1" noChangeArrowheads="1"/>
                      </p:cNvPicPr>
                      <p:nvPr/>
                    </p:nvPicPr>
                    <p:blipFill>
                      <a:blip r:embed="rId9"/>
                      <a:srcRect/>
                      <a:stretch>
                        <a:fillRect/>
                      </a:stretch>
                    </p:blipFill>
                    <p:spPr bwMode="auto">
                      <a:xfrm>
                        <a:off x="1550725" y="5877340"/>
                        <a:ext cx="6981825" cy="5778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2" name="Object 3"/>
          <p:cNvGraphicFramePr>
            <a:graphicFrameLocks noChangeAspect="1"/>
          </p:cNvGraphicFramePr>
          <p:nvPr>
            <p:extLst>
              <p:ext uri="{D42A27DB-BD31-4B8C-83A1-F6EECF244321}">
                <p14:modId xmlns:p14="http://schemas.microsoft.com/office/powerpoint/2010/main" val="2910263491"/>
              </p:ext>
            </p:extLst>
          </p:nvPr>
        </p:nvGraphicFramePr>
        <p:xfrm>
          <a:off x="5165725" y="1052513"/>
          <a:ext cx="3109913" cy="3770312"/>
        </p:xfrm>
        <a:graphic>
          <a:graphicData uri="http://schemas.openxmlformats.org/presentationml/2006/ole">
            <mc:AlternateContent xmlns:mc="http://schemas.openxmlformats.org/markup-compatibility/2006">
              <mc:Choice xmlns:v="urn:schemas-microsoft-com:vml" Requires="v">
                <p:oleObj spid="_x0000_s1110153" name="Equation" r:id="rId10" imgW="1460160" imgH="1739880" progId="Equation.DSMT4">
                  <p:embed/>
                </p:oleObj>
              </mc:Choice>
              <mc:Fallback>
                <p:oleObj name="Equation" r:id="rId10" imgW="1460160" imgH="1739880" progId="Equation.DSMT4">
                  <p:embed/>
                  <p:pic>
                    <p:nvPicPr>
                      <p:cNvPr id="0" name=""/>
                      <p:cNvPicPr>
                        <a:picLocks noChangeAspect="1" noChangeArrowheads="1"/>
                      </p:cNvPicPr>
                      <p:nvPr/>
                    </p:nvPicPr>
                    <p:blipFill>
                      <a:blip r:embed="rId11"/>
                      <a:srcRect/>
                      <a:stretch>
                        <a:fillRect/>
                      </a:stretch>
                    </p:blipFill>
                    <p:spPr bwMode="auto">
                      <a:xfrm>
                        <a:off x="5165725" y="1052513"/>
                        <a:ext cx="3109913" cy="37703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3343314205"/>
              </p:ext>
            </p:extLst>
          </p:nvPr>
        </p:nvGraphicFramePr>
        <p:xfrm>
          <a:off x="7946320" y="2717670"/>
          <a:ext cx="730250" cy="495300"/>
        </p:xfrm>
        <a:graphic>
          <a:graphicData uri="http://schemas.openxmlformats.org/presentationml/2006/ole">
            <mc:AlternateContent xmlns:mc="http://schemas.openxmlformats.org/markup-compatibility/2006">
              <mc:Choice xmlns:v="urn:schemas-microsoft-com:vml" Requires="v">
                <p:oleObj spid="_x0000_s1110154" name="Equation" r:id="rId12" imgW="342720" imgH="228600" progId="Equation.DSMT4">
                  <p:embed/>
                </p:oleObj>
              </mc:Choice>
              <mc:Fallback>
                <p:oleObj name="Equation" r:id="rId12" imgW="342720" imgH="228600" progId="Equation.DSMT4">
                  <p:embed/>
                  <p:pic>
                    <p:nvPicPr>
                      <p:cNvPr id="0" name=""/>
                      <p:cNvPicPr>
                        <a:picLocks noChangeAspect="1" noChangeArrowheads="1"/>
                      </p:cNvPicPr>
                      <p:nvPr/>
                    </p:nvPicPr>
                    <p:blipFill>
                      <a:blip r:embed="rId13"/>
                      <a:srcRect/>
                      <a:stretch>
                        <a:fillRect/>
                      </a:stretch>
                    </p:blipFill>
                    <p:spPr bwMode="auto">
                      <a:xfrm>
                        <a:off x="7946320" y="2717670"/>
                        <a:ext cx="730250" cy="4953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82110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1000124" y="1073834"/>
            <a:ext cx="7820466" cy="1347026"/>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10649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dirty="0">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dirty="0">
                <a:solidFill>
                  <a:srgbClr val="000000"/>
                </a:solidFill>
                <a:ea typeface="华文隶书" panose="02010800040101010101" pitchFamily="2" charset="-122"/>
                <a:cs typeface="Times New Roman" panose="02020603050405020304" pitchFamily="18" charset="0"/>
              </a:rPr>
              <a:t>3.2 </a:t>
            </a:r>
            <a:r>
              <a:rPr lang="zh-CN" altLang="en-US" sz="4000" b="1" dirty="0">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sp>
        <p:nvSpPr>
          <p:cNvPr id="273411" name="Text Box 3"/>
          <p:cNvSpPr txBox="1">
            <a:spLocks noChangeArrowheads="1"/>
          </p:cNvSpPr>
          <p:nvPr/>
        </p:nvSpPr>
        <p:spPr bwMode="auto">
          <a:xfrm>
            <a:off x="971550" y="1052513"/>
            <a:ext cx="65865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推论</a:t>
            </a:r>
            <a:r>
              <a:rPr lang="en-US" altLang="zh-CN" sz="2800" b="0">
                <a:solidFill>
                  <a:schemeClr val="tx1"/>
                </a:solidFill>
                <a:latin typeface="Times New Roman" panose="02020603050405020304" pitchFamily="18" charset="0"/>
                <a:ea typeface="黑体" panose="02010609060101010101" pitchFamily="49" charset="-122"/>
              </a:rPr>
              <a:t>3.2.2 </a:t>
            </a:r>
            <a:r>
              <a:rPr lang="zh-CN" altLang="en-US" sz="2800" b="0">
                <a:solidFill>
                  <a:schemeClr val="tx1"/>
                </a:solidFill>
                <a:latin typeface="Times New Roman" panose="02020603050405020304" pitchFamily="18" charset="0"/>
                <a:ea typeface="华文新魏" panose="02010800040101010101" pitchFamily="2" charset="-122"/>
              </a:rPr>
              <a:t>对任意</a:t>
            </a:r>
            <a:r>
              <a:rPr lang="en-US" altLang="zh-CN" sz="2800" b="0">
                <a:solidFill>
                  <a:schemeClr val="tx1"/>
                </a:solidFill>
                <a:latin typeface="Times New Roman" panose="02020603050405020304" pitchFamily="18" charset="0"/>
                <a:ea typeface="华文新魏" panose="02010800040101010101" pitchFamily="2" charset="-122"/>
              </a:rPr>
              <a:t>1</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rPr>
              <a:t>i</a:t>
            </a:r>
            <a:r>
              <a:rPr lang="en-US" altLang="zh-CN" sz="2800" b="0">
                <a:solidFill>
                  <a:schemeClr val="tx1"/>
                </a:solidFill>
                <a:latin typeface="Times New Roman" panose="02020603050405020304" pitchFamily="18" charset="0"/>
                <a:ea typeface="华文新魏" panose="02010800040101010101" pitchFamily="2" charset="-122"/>
              </a:rPr>
              <a:t>, </a:t>
            </a:r>
            <a:r>
              <a:rPr lang="en-US" altLang="zh-CN" sz="2800" b="0" i="1">
                <a:solidFill>
                  <a:schemeClr val="tx1"/>
                </a:solidFill>
                <a:latin typeface="Times New Roman" panose="02020603050405020304" pitchFamily="18" charset="0"/>
                <a:ea typeface="华文新魏" panose="02010800040101010101" pitchFamily="2" charset="-122"/>
              </a:rPr>
              <a:t>j</a:t>
            </a:r>
            <a:r>
              <a:rPr lang="en-US" altLang="zh-CN" sz="1000" b="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rPr>
              <a:t>n</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如果</a:t>
            </a:r>
            <a:r>
              <a:rPr lang="en-US" altLang="zh-CN" sz="2800" b="0" i="1">
                <a:solidFill>
                  <a:schemeClr val="tx1"/>
                </a:solidFill>
                <a:latin typeface="Times New Roman" panose="02020603050405020304" pitchFamily="18" charset="0"/>
                <a:ea typeface="华文新魏" panose="02010800040101010101" pitchFamily="2" charset="-122"/>
              </a:rPr>
              <a:t>i</a:t>
            </a:r>
            <a:r>
              <a:rPr lang="en-US" altLang="zh-CN" sz="1000" b="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6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j</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则</a:t>
            </a:r>
            <a:endParaRPr lang="en-US" altLang="zh-CN" sz="2800" b="0">
              <a:solidFill>
                <a:schemeClr val="tx1"/>
              </a:solidFill>
              <a:latin typeface="Times New Roman" panose="02020603050405020304" pitchFamily="18" charset="0"/>
              <a:ea typeface="华文新魏" panose="02010800040101010101" pitchFamily="2" charset="-122"/>
            </a:endParaRPr>
          </a:p>
        </p:txBody>
      </p:sp>
      <p:graphicFrame>
        <p:nvGraphicFramePr>
          <p:cNvPr id="2" name="Object 3"/>
          <p:cNvGraphicFramePr>
            <a:graphicFrameLocks noChangeAspect="1"/>
          </p:cNvGraphicFramePr>
          <p:nvPr/>
        </p:nvGraphicFramePr>
        <p:xfrm>
          <a:off x="1116013" y="1773238"/>
          <a:ext cx="7604125" cy="577850"/>
        </p:xfrm>
        <a:graphic>
          <a:graphicData uri="http://schemas.openxmlformats.org/presentationml/2006/ole">
            <mc:AlternateContent xmlns:mc="http://schemas.openxmlformats.org/markup-compatibility/2006">
              <mc:Choice xmlns:v="urn:schemas-microsoft-com:vml" Requires="v">
                <p:oleObj spid="_x0000_s473178" name="Equation" r:id="rId4" imgW="3568700" imgH="266700" progId="Equation.DSMT4">
                  <p:embed/>
                </p:oleObj>
              </mc:Choice>
              <mc:Fallback>
                <p:oleObj name="Equation" r:id="rId4" imgW="3568700" imgH="266700" progId="Equation.DSMT4">
                  <p:embed/>
                  <p:pic>
                    <p:nvPicPr>
                      <p:cNvPr id="0"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1773238"/>
                        <a:ext cx="7604125" cy="5778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 name="Object 3"/>
          <p:cNvGraphicFramePr>
            <a:graphicFrameLocks noChangeAspect="1"/>
          </p:cNvGraphicFramePr>
          <p:nvPr/>
        </p:nvGraphicFramePr>
        <p:xfrm>
          <a:off x="2700338" y="2492375"/>
          <a:ext cx="5327650" cy="3770313"/>
        </p:xfrm>
        <a:graphic>
          <a:graphicData uri="http://schemas.openxmlformats.org/presentationml/2006/ole">
            <mc:AlternateContent xmlns:mc="http://schemas.openxmlformats.org/markup-compatibility/2006">
              <mc:Choice xmlns:v="urn:schemas-microsoft-com:vml" Requires="v">
                <p:oleObj spid="_x0000_s473179" name="Equation" r:id="rId6" imgW="2501900" imgH="1739900" progId="Equation.DSMT4">
                  <p:embed/>
                </p:oleObj>
              </mc:Choice>
              <mc:Fallback>
                <p:oleObj name="Equation" r:id="rId6" imgW="2501900" imgH="1739900" progId="Equation.DSMT4">
                  <p:embed/>
                  <p:pic>
                    <p:nvPicPr>
                      <p:cNvPr id="0" name="Picture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0338" y="2492375"/>
                        <a:ext cx="5327650" cy="37703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8373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0" end="0"/>
                                            </p:txEl>
                                          </p:spTgt>
                                        </p:tgtEl>
                                        <p:attrNameLst>
                                          <p:attrName>style.visibility</p:attrName>
                                        </p:attrNameLst>
                                      </p:cBhvr>
                                      <p:to>
                                        <p:strVal val="visible"/>
                                      </p:to>
                                    </p:set>
                                    <p:animEffect transition="in" filter="wipe(left)">
                                      <p:cBhvr>
                                        <p:cTn id="12" dur="1000"/>
                                        <p:tgtEl>
                                          <p:spTgt spid="2734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3" name="Object 3"/>
          <p:cNvGraphicFramePr>
            <a:graphicFrameLocks noChangeAspect="1"/>
          </p:cNvGraphicFramePr>
          <p:nvPr>
            <p:extLst>
              <p:ext uri="{D42A27DB-BD31-4B8C-83A1-F6EECF244321}">
                <p14:modId xmlns:p14="http://schemas.microsoft.com/office/powerpoint/2010/main" val="1089331584"/>
              </p:ext>
            </p:extLst>
          </p:nvPr>
        </p:nvGraphicFramePr>
        <p:xfrm>
          <a:off x="1043510" y="2967038"/>
          <a:ext cx="5327650" cy="3770312"/>
        </p:xfrm>
        <a:graphic>
          <a:graphicData uri="http://schemas.openxmlformats.org/presentationml/2006/ole">
            <mc:AlternateContent xmlns:mc="http://schemas.openxmlformats.org/markup-compatibility/2006">
              <mc:Choice xmlns:v="urn:schemas-microsoft-com:vml" Requires="v">
                <p:oleObj spid="_x0000_s474252" name="Equation" r:id="rId4" imgW="2501900" imgH="1739900" progId="Equation.DSMT4">
                  <p:embed/>
                </p:oleObj>
              </mc:Choice>
              <mc:Fallback>
                <p:oleObj name="Equation" r:id="rId4" imgW="2501900" imgH="1739900" progId="Equation.DSMT4">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510" y="2967038"/>
                        <a:ext cx="5327650" cy="37703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2495722053"/>
              </p:ext>
            </p:extLst>
          </p:nvPr>
        </p:nvGraphicFramePr>
        <p:xfrm>
          <a:off x="1063609" y="1341438"/>
          <a:ext cx="7739062" cy="1625600"/>
        </p:xfrm>
        <a:graphic>
          <a:graphicData uri="http://schemas.openxmlformats.org/presentationml/2006/ole">
            <mc:AlternateContent xmlns:mc="http://schemas.openxmlformats.org/markup-compatibility/2006">
              <mc:Choice xmlns:v="urn:schemas-microsoft-com:vml" Requires="v">
                <p:oleObj spid="_x0000_s474253" name="Equation" r:id="rId6" imgW="3632040" imgH="749160" progId="Equation.DSMT4">
                  <p:embed/>
                </p:oleObj>
              </mc:Choice>
              <mc:Fallback>
                <p:oleObj name="Equation" r:id="rId6" imgW="3632040" imgH="749160" progId="Equation.DSMT4">
                  <p:embed/>
                  <p:pic>
                    <p:nvPicPr>
                      <p:cNvPr id="0" name="Picture 39"/>
                      <p:cNvPicPr>
                        <a:picLocks noChangeAspect="1" noChangeArrowheads="1"/>
                      </p:cNvPicPr>
                      <p:nvPr/>
                    </p:nvPicPr>
                    <p:blipFill>
                      <a:blip r:embed="rId7"/>
                      <a:srcRect/>
                      <a:stretch>
                        <a:fillRect/>
                      </a:stretch>
                    </p:blipFill>
                    <p:spPr bwMode="auto">
                      <a:xfrm>
                        <a:off x="1063609" y="1341438"/>
                        <a:ext cx="7739062" cy="16256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574985037"/>
              </p:ext>
            </p:extLst>
          </p:nvPr>
        </p:nvGraphicFramePr>
        <p:xfrm>
          <a:off x="4933140" y="2971148"/>
          <a:ext cx="5327650" cy="3770312"/>
        </p:xfrm>
        <a:graphic>
          <a:graphicData uri="http://schemas.openxmlformats.org/presentationml/2006/ole">
            <mc:AlternateContent xmlns:mc="http://schemas.openxmlformats.org/markup-compatibility/2006">
              <mc:Choice xmlns:v="urn:schemas-microsoft-com:vml" Requires="v">
                <p:oleObj spid="_x0000_s474254" name="Equation" r:id="rId8" imgW="2501900" imgH="1739900" progId="Equation.DSMT4">
                  <p:embed/>
                </p:oleObj>
              </mc:Choice>
              <mc:Fallback>
                <p:oleObj name="Equation" r:id="rId8" imgW="2501900" imgH="1739900" progId="Equation.DSMT4">
                  <p:embed/>
                  <p:pic>
                    <p:nvPicPr>
                      <p:cNvPr id="0" name="Picture 4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33140" y="2971148"/>
                        <a:ext cx="5327650" cy="37703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623650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4" name="对象 3"/>
          <p:cNvGraphicFramePr>
            <a:graphicFrameLocks noChangeAspect="1"/>
          </p:cNvGraphicFramePr>
          <p:nvPr/>
        </p:nvGraphicFramePr>
        <p:xfrm>
          <a:off x="846138" y="1525588"/>
          <a:ext cx="7669212" cy="3976687"/>
        </p:xfrm>
        <a:graphic>
          <a:graphicData uri="http://schemas.openxmlformats.org/presentationml/2006/ole">
            <mc:AlternateContent xmlns:mc="http://schemas.openxmlformats.org/markup-compatibility/2006">
              <mc:Choice xmlns:v="urn:schemas-microsoft-com:vml" Requires="v">
                <p:oleObj spid="_x0000_s475182" name="Equation" r:id="rId4" imgW="3441700" imgH="1752600" progId="Equation.DSMT4">
                  <p:embed/>
                </p:oleObj>
              </mc:Choice>
              <mc:Fallback>
                <p:oleObj name="Equation" r:id="rId4" imgW="3441700" imgH="1752600" progId="Equation.DSMT4">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138" y="1525588"/>
                        <a:ext cx="7669212" cy="397668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822878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3"/>
          <p:cNvSpPr txBox="1">
            <a:spLocks noChangeArrowheads="1"/>
          </p:cNvSpPr>
          <p:nvPr/>
        </p:nvSpPr>
        <p:spPr bwMode="auto">
          <a:xfrm>
            <a:off x="715963" y="981075"/>
            <a:ext cx="8264525" cy="56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en-US" altLang="zh-TW"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        </a:t>
            </a:r>
            <a:r>
              <a:rPr lang="zh-TW"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在我</a:t>
            </a:r>
            <a:r>
              <a:rPr lang="zh-CN"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国</a:t>
            </a:r>
            <a:r>
              <a:rPr lang="zh-TW"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古代</a:t>
            </a:r>
            <a:r>
              <a:rPr lang="zh-CN"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虽</a:t>
            </a:r>
            <a:r>
              <a:rPr lang="zh-TW"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然</a:t>
            </a:r>
            <a:r>
              <a:rPr lang="zh-CN"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没</a:t>
            </a:r>
            <a:r>
              <a:rPr lang="zh-TW"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有行列式</a:t>
            </a:r>
            <a:r>
              <a:rPr lang="zh-CN"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这个</a:t>
            </a:r>
            <a:r>
              <a:rPr lang="zh-TW"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概念</a:t>
            </a:r>
            <a:r>
              <a:rPr lang="zh-CN"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 </a:t>
            </a:r>
            <a:r>
              <a:rPr lang="zh-TW"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但</a:t>
            </a:r>
            <a:endParaRPr lang="zh-TW"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lnSpc>
                <a:spcPct val="130000"/>
              </a:lnSpc>
              <a:spcBef>
                <a:spcPct val="0"/>
              </a:spcBef>
              <a:buClrTx/>
              <a:buSzTx/>
              <a:buFontTx/>
              <a:buNone/>
            </a:pPr>
            <a:r>
              <a:rPr lang="zh-TW"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古算</a:t>
            </a:r>
            <a:r>
              <a:rPr lang="zh-CN"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《九章算</a:t>
            </a:r>
            <a:r>
              <a:rPr lang="zh-CN"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术</a:t>
            </a:r>
            <a:r>
              <a:rPr lang="zh-CN"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(成书于公元前一世纪</a:t>
            </a:r>
            <a:r>
              <a:rPr lang="en-US"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a:t>
            </a:r>
            <a:r>
              <a:rPr lang="zh-TW"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中解</a:t>
            </a:r>
            <a:endParaRPr lang="zh-TW"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lnSpc>
                <a:spcPct val="130000"/>
              </a:lnSpc>
              <a:spcBef>
                <a:spcPct val="0"/>
              </a:spcBef>
              <a:buClrTx/>
              <a:buSzTx/>
              <a:buFontTx/>
              <a:buNone/>
            </a:pPr>
            <a:r>
              <a:rPr lang="zh-TW"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方程</a:t>
            </a:r>
            <a:r>
              <a:rPr lang="zh-CN"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组</a:t>
            </a:r>
            <a:r>
              <a:rPr lang="zh-TW"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的方法</a:t>
            </a:r>
            <a:r>
              <a:rPr lang="zh-CN"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与</a:t>
            </a:r>
            <a:r>
              <a:rPr lang="zh-TW"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行列式的</a:t>
            </a:r>
            <a:r>
              <a:rPr lang="zh-CN"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运</a:t>
            </a:r>
            <a:r>
              <a:rPr lang="zh-TW"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算十分相似</a:t>
            </a:r>
            <a:r>
              <a:rPr lang="zh-CN"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a:t>
            </a:r>
            <a:endParaRPr lang="en-US"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lnSpc>
                <a:spcPct val="130000"/>
              </a:lnSpc>
              <a:spcBef>
                <a:spcPct val="0"/>
              </a:spcBef>
              <a:buClrTx/>
              <a:buSzTx/>
              <a:buFontTx/>
              <a:buNone/>
            </a:pPr>
            <a:r>
              <a:rPr lang="en-US"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在克莱姆给出克莱姆法则的文章中提到行列式</a:t>
            </a:r>
            <a:endParaRPr lang="en-US"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或许也可以应用于解析几何中</a:t>
            </a:r>
            <a:r>
              <a:rPr lang="en-US"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并用行列式构造了</a:t>
            </a:r>
            <a:endParaRPr lang="en-US"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lnSpc>
                <a:spcPct val="130000"/>
              </a:lnSpc>
              <a:spcBef>
                <a:spcPct val="0"/>
              </a:spcBef>
              <a:buClrTx/>
              <a:buSzTx/>
              <a:buFontTx/>
              <a:buNone/>
            </a:pPr>
            <a:r>
              <a:rPr lang="en-US" altLang="zh-CN" sz="2800" b="0" i="1">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xy</a:t>
            </a:r>
            <a:r>
              <a:rPr lang="zh-CN"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平面中的某些曲线方程</a:t>
            </a:r>
            <a:r>
              <a:rPr lang="en-US"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在</a:t>
            </a:r>
            <a:r>
              <a:rPr lang="en-US"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1812</a:t>
            </a:r>
            <a:r>
              <a:rPr lang="zh-CN"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年</a:t>
            </a:r>
            <a:r>
              <a:rPr lang="en-US"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柯西给出了用</a:t>
            </a:r>
            <a:endParaRPr lang="en-US"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行列式计算某些实心多面体体积的公式</a:t>
            </a:r>
            <a:r>
              <a:rPr lang="en-US"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柯西的结果</a:t>
            </a:r>
            <a:endParaRPr lang="en-US"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激起了人们探究行列式应用的浓厚兴趣</a:t>
            </a:r>
            <a:r>
              <a:rPr lang="en-US"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前后持续</a:t>
            </a:r>
            <a:endParaRPr lang="en-US"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了近</a:t>
            </a:r>
            <a:r>
              <a:rPr lang="en-US"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100</a:t>
            </a:r>
            <a:r>
              <a:rPr lang="zh-CN"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年</a:t>
            </a:r>
            <a:r>
              <a:rPr lang="en-US"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 </a:t>
            </a:r>
            <a:r>
              <a:rPr lang="zh-CN"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后来人们也发现了行列式在坐标变换方</a:t>
            </a:r>
            <a:endParaRPr lang="en-US"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endParaRP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面的应用</a:t>
            </a:r>
            <a:r>
              <a:rPr lang="en-US" altLang="zh-CN" sz="2800" b="0">
                <a:solidFill>
                  <a:schemeClr val="tx1"/>
                </a:solidFill>
                <a:latin typeface="Times New Roman" panose="02020603050405020304" pitchFamily="18" charset="0"/>
                <a:ea typeface="华文新魏" panose="02010800040101010101" pitchFamily="2" charset="-122"/>
                <a:cs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1000"/>
                                        <p:tgtEl>
                                          <p:spTgt spid="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left)">
                                      <p:cBhvr>
                                        <p:cTn id="12" dur="1000"/>
                                        <p:tgtEl>
                                          <p:spTgt spid="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left)">
                                      <p:cBhvr>
                                        <p:cTn id="17" dur="1000"/>
                                        <p:tgtEl>
                                          <p:spTgt spid="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ipe(left)">
                                      <p:cBhvr>
                                        <p:cTn id="22" dur="1000"/>
                                        <p:tgtEl>
                                          <p:spTgt spid="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wipe(left)">
                                      <p:cBhvr>
                                        <p:cTn id="27" dur="1000"/>
                                        <p:tgtEl>
                                          <p:spTgt spid="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wipe(left)">
                                      <p:cBhvr>
                                        <p:cTn id="32" dur="1000"/>
                                        <p:tgtEl>
                                          <p:spTgt spid="8">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wipe(left)">
                                      <p:cBhvr>
                                        <p:cTn id="37" dur="1000"/>
                                        <p:tgtEl>
                                          <p:spTgt spid="8">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wipe(left)">
                                      <p:cBhvr>
                                        <p:cTn id="42" dur="1000"/>
                                        <p:tgtEl>
                                          <p:spTgt spid="8">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wipe(left)">
                                      <p:cBhvr>
                                        <p:cTn id="47" dur="1000"/>
                                        <p:tgtEl>
                                          <p:spTgt spid="8">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wipe(left)">
                                      <p:cBhvr>
                                        <p:cTn id="52" dur="10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4" name="对象 3"/>
          <p:cNvGraphicFramePr>
            <a:graphicFrameLocks noChangeAspect="1"/>
          </p:cNvGraphicFramePr>
          <p:nvPr/>
        </p:nvGraphicFramePr>
        <p:xfrm>
          <a:off x="1908175" y="1484313"/>
          <a:ext cx="6877050" cy="3976687"/>
        </p:xfrm>
        <a:graphic>
          <a:graphicData uri="http://schemas.openxmlformats.org/presentationml/2006/ole">
            <mc:AlternateContent xmlns:mc="http://schemas.openxmlformats.org/markup-compatibility/2006">
              <mc:Choice xmlns:v="urn:schemas-microsoft-com:vml" Requires="v">
                <p:oleObj spid="_x0000_s476370" name="Equation" r:id="rId4" imgW="3086100" imgH="1752600" progId="Equation.DSMT4">
                  <p:embed/>
                </p:oleObj>
              </mc:Choice>
              <mc:Fallback>
                <p:oleObj name="Equation" r:id="rId4" imgW="3086100" imgH="1752600" progId="Equation.DSMT4">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5" y="1484313"/>
                        <a:ext cx="6877050" cy="397668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1979613" y="3248025"/>
          <a:ext cx="6697662" cy="517525"/>
        </p:xfrm>
        <a:graphic>
          <a:graphicData uri="http://schemas.openxmlformats.org/presentationml/2006/ole">
            <mc:AlternateContent xmlns:mc="http://schemas.openxmlformats.org/markup-compatibility/2006">
              <mc:Choice xmlns:v="urn:schemas-microsoft-com:vml" Requires="v">
                <p:oleObj spid="_x0000_s476371" name="Equation" r:id="rId6" imgW="1943100" imgH="228600" progId="Equation.DSMT4">
                  <p:embed/>
                </p:oleObj>
              </mc:Choice>
              <mc:Fallback>
                <p:oleObj name="Equation" r:id="rId6" imgW="1943100" imgH="228600" progId="Equation.DSMT4">
                  <p:embed/>
                  <p:pic>
                    <p:nvPicPr>
                      <p:cNvPr id="0" name="Picture 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9613" y="3248025"/>
                        <a:ext cx="6697662" cy="517525"/>
                      </a:xfrm>
                      <a:prstGeom prst="rect">
                        <a:avLst/>
                      </a:prstGeom>
                      <a:solidFill>
                        <a:schemeClr val="accent1"/>
                      </a:solidFill>
                    </p:spPr>
                  </p:pic>
                </p:oleObj>
              </mc:Fallback>
            </mc:AlternateContent>
          </a:graphicData>
        </a:graphic>
      </p:graphicFrame>
      <p:graphicFrame>
        <p:nvGraphicFramePr>
          <p:cNvPr id="6" name="对象 5"/>
          <p:cNvGraphicFramePr>
            <a:graphicFrameLocks noChangeAspect="1"/>
          </p:cNvGraphicFramePr>
          <p:nvPr/>
        </p:nvGraphicFramePr>
        <p:xfrm>
          <a:off x="4859338" y="1557338"/>
          <a:ext cx="865187" cy="3894137"/>
        </p:xfrm>
        <a:graphic>
          <a:graphicData uri="http://schemas.openxmlformats.org/presentationml/2006/ole">
            <mc:AlternateContent xmlns:mc="http://schemas.openxmlformats.org/markup-compatibility/2006">
              <mc:Choice xmlns:v="urn:schemas-microsoft-com:vml" Requires="v">
                <p:oleObj spid="_x0000_s476372" name="Equation" r:id="rId8" imgW="1943100" imgH="228600" progId="Equation.DSMT4">
                  <p:embed/>
                </p:oleObj>
              </mc:Choice>
              <mc:Fallback>
                <p:oleObj name="Equation" r:id="rId8" imgW="1943100" imgH="228600" progId="Equation.DSMT4">
                  <p:embed/>
                  <p:pic>
                    <p:nvPicPr>
                      <p:cNvPr id="0" name="Picture 5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9338" y="1557338"/>
                        <a:ext cx="865187" cy="3894137"/>
                      </a:xfrm>
                      <a:prstGeom prst="rect">
                        <a:avLst/>
                      </a:prstGeom>
                      <a:solidFill>
                        <a:schemeClr val="accent1"/>
                      </a:solidFill>
                    </p:spPr>
                  </p:pic>
                </p:oleObj>
              </mc:Fallback>
            </mc:AlternateContent>
          </a:graphicData>
        </a:graphic>
      </p:graphicFrame>
      <p:graphicFrame>
        <p:nvGraphicFramePr>
          <p:cNvPr id="7" name="对象 6"/>
          <p:cNvGraphicFramePr>
            <a:graphicFrameLocks noChangeAspect="1"/>
          </p:cNvGraphicFramePr>
          <p:nvPr/>
        </p:nvGraphicFramePr>
        <p:xfrm>
          <a:off x="900113" y="3213100"/>
          <a:ext cx="990600" cy="546100"/>
        </p:xfrm>
        <a:graphic>
          <a:graphicData uri="http://schemas.openxmlformats.org/presentationml/2006/ole">
            <mc:AlternateContent xmlns:mc="http://schemas.openxmlformats.org/markup-compatibility/2006">
              <mc:Choice xmlns:v="urn:schemas-microsoft-com:vml" Requires="v">
                <p:oleObj spid="_x0000_s476373" name="Equation" r:id="rId9" imgW="444307" imgH="241195" progId="Equation.DSMT4">
                  <p:embed/>
                </p:oleObj>
              </mc:Choice>
              <mc:Fallback>
                <p:oleObj name="Equation" r:id="rId9" imgW="444307" imgH="241195" progId="Equation.DSMT4">
                  <p:embed/>
                  <p:pic>
                    <p:nvPicPr>
                      <p:cNvPr id="0" name="Picture 6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0113" y="3213100"/>
                        <a:ext cx="990600" cy="5461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559872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64" name="Object 8"/>
          <p:cNvGraphicFramePr>
            <a:graphicFrameLocks noChangeAspect="1"/>
          </p:cNvGraphicFramePr>
          <p:nvPr>
            <p:extLst>
              <p:ext uri="{D42A27DB-BD31-4B8C-83A1-F6EECF244321}">
                <p14:modId xmlns:p14="http://schemas.microsoft.com/office/powerpoint/2010/main" val="3263812706"/>
              </p:ext>
            </p:extLst>
          </p:nvPr>
        </p:nvGraphicFramePr>
        <p:xfrm>
          <a:off x="712788" y="2147888"/>
          <a:ext cx="7658100" cy="3971925"/>
        </p:xfrm>
        <a:graphic>
          <a:graphicData uri="http://schemas.openxmlformats.org/presentationml/2006/ole">
            <mc:AlternateContent xmlns:mc="http://schemas.openxmlformats.org/markup-compatibility/2006">
              <mc:Choice xmlns:v="urn:schemas-microsoft-com:vml" Requires="v">
                <p:oleObj spid="_x0000_s1121367" name="Equation" r:id="rId4" imgW="3441600" imgH="1752480" progId="Equation.DSMT4">
                  <p:embed/>
                </p:oleObj>
              </mc:Choice>
              <mc:Fallback>
                <p:oleObj name="Equation" r:id="rId4" imgW="3441600" imgH="1752480" progId="Equation.DSMT4">
                  <p:embed/>
                  <p:pic>
                    <p:nvPicPr>
                      <p:cNvPr id="0" name=""/>
                      <p:cNvPicPr>
                        <a:picLocks noChangeAspect="1" noChangeArrowheads="1"/>
                      </p:cNvPicPr>
                      <p:nvPr/>
                    </p:nvPicPr>
                    <p:blipFill>
                      <a:blip r:embed="rId5"/>
                      <a:srcRect/>
                      <a:stretch>
                        <a:fillRect/>
                      </a:stretch>
                    </p:blipFill>
                    <p:spPr bwMode="auto">
                      <a:xfrm>
                        <a:off x="712788" y="2147888"/>
                        <a:ext cx="7658100" cy="39719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2" name="Object 3"/>
          <p:cNvGraphicFramePr>
            <a:graphicFrameLocks noChangeAspect="1"/>
          </p:cNvGraphicFramePr>
          <p:nvPr>
            <p:extLst>
              <p:ext uri="{D42A27DB-BD31-4B8C-83A1-F6EECF244321}">
                <p14:modId xmlns:p14="http://schemas.microsoft.com/office/powerpoint/2010/main" val="4229190061"/>
              </p:ext>
            </p:extLst>
          </p:nvPr>
        </p:nvGraphicFramePr>
        <p:xfrm>
          <a:off x="1300163" y="2290763"/>
          <a:ext cx="6577012" cy="3794125"/>
        </p:xfrm>
        <a:graphic>
          <a:graphicData uri="http://schemas.openxmlformats.org/presentationml/2006/ole">
            <mc:AlternateContent xmlns:mc="http://schemas.openxmlformats.org/markup-compatibility/2006">
              <mc:Choice xmlns:v="urn:schemas-microsoft-com:vml" Requires="v">
                <p:oleObj spid="_x0000_s1121368" name="Equation" r:id="rId6" imgW="3085920" imgH="1752480" progId="Equation.DSMT4">
                  <p:embed/>
                </p:oleObj>
              </mc:Choice>
              <mc:Fallback>
                <p:oleObj name="Equation" r:id="rId6" imgW="3085920" imgH="1752480" progId="Equation.DSMT4">
                  <p:embed/>
                  <p:pic>
                    <p:nvPicPr>
                      <p:cNvPr id="0" name=""/>
                      <p:cNvPicPr>
                        <a:picLocks noChangeAspect="1" noChangeArrowheads="1"/>
                      </p:cNvPicPr>
                      <p:nvPr/>
                    </p:nvPicPr>
                    <p:blipFill>
                      <a:blip r:embed="rId7"/>
                      <a:srcRect/>
                      <a:stretch>
                        <a:fillRect/>
                      </a:stretch>
                    </p:blipFill>
                    <p:spPr bwMode="auto">
                      <a:xfrm>
                        <a:off x="1300163" y="2290763"/>
                        <a:ext cx="6577012" cy="37941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45065" name="Object 9"/>
          <p:cNvGraphicFramePr>
            <a:graphicFrameLocks noChangeAspect="1"/>
          </p:cNvGraphicFramePr>
          <p:nvPr>
            <p:extLst>
              <p:ext uri="{D42A27DB-BD31-4B8C-83A1-F6EECF244321}">
                <p14:modId xmlns:p14="http://schemas.microsoft.com/office/powerpoint/2010/main" val="1376234070"/>
              </p:ext>
            </p:extLst>
          </p:nvPr>
        </p:nvGraphicFramePr>
        <p:xfrm>
          <a:off x="1619590" y="3929140"/>
          <a:ext cx="6624920" cy="508000"/>
        </p:xfrm>
        <a:graphic>
          <a:graphicData uri="http://schemas.openxmlformats.org/presentationml/2006/ole">
            <mc:AlternateContent xmlns:mc="http://schemas.openxmlformats.org/markup-compatibility/2006">
              <mc:Choice xmlns:v="urn:schemas-microsoft-com:vml" Requires="v">
                <p:oleObj spid="_x0000_s1121369" name="Equation" r:id="rId8" imgW="1943100" imgH="228600" progId="Equation.DSMT4">
                  <p:embed/>
                </p:oleObj>
              </mc:Choice>
              <mc:Fallback>
                <p:oleObj name="Equation" r:id="rId8" imgW="19431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9590" y="3929140"/>
                        <a:ext cx="6624920" cy="508000"/>
                      </a:xfrm>
                      <a:prstGeom prst="rect">
                        <a:avLst/>
                      </a:prstGeom>
                      <a:solidFill>
                        <a:schemeClr val="accent1"/>
                      </a:solidFill>
                    </p:spPr>
                  </p:pic>
                </p:oleObj>
              </mc:Fallback>
            </mc:AlternateContent>
          </a:graphicData>
        </a:graphic>
      </p:graphicFrame>
      <p:graphicFrame>
        <p:nvGraphicFramePr>
          <p:cNvPr id="45066" name="Object 10"/>
          <p:cNvGraphicFramePr>
            <a:graphicFrameLocks noChangeAspect="1"/>
          </p:cNvGraphicFramePr>
          <p:nvPr>
            <p:extLst>
              <p:ext uri="{D42A27DB-BD31-4B8C-83A1-F6EECF244321}">
                <p14:modId xmlns:p14="http://schemas.microsoft.com/office/powerpoint/2010/main" val="2766282781"/>
              </p:ext>
            </p:extLst>
          </p:nvPr>
        </p:nvGraphicFramePr>
        <p:xfrm>
          <a:off x="4499990" y="2276840"/>
          <a:ext cx="720100" cy="3780280"/>
        </p:xfrm>
        <a:graphic>
          <a:graphicData uri="http://schemas.openxmlformats.org/presentationml/2006/ole">
            <mc:AlternateContent xmlns:mc="http://schemas.openxmlformats.org/markup-compatibility/2006">
              <mc:Choice xmlns:v="urn:schemas-microsoft-com:vml" Requires="v">
                <p:oleObj spid="_x0000_s1121370" name="Equation" r:id="rId10" imgW="1943100" imgH="228600" progId="Equation.DSMT4">
                  <p:embed/>
                </p:oleObj>
              </mc:Choice>
              <mc:Fallback>
                <p:oleObj name="Equation" r:id="rId10" imgW="19431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9990" y="2276840"/>
                        <a:ext cx="720100" cy="3780280"/>
                      </a:xfrm>
                      <a:prstGeom prst="rect">
                        <a:avLst/>
                      </a:prstGeom>
                      <a:solidFill>
                        <a:schemeClr val="accent1"/>
                      </a:solid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154373650"/>
              </p:ext>
            </p:extLst>
          </p:nvPr>
        </p:nvGraphicFramePr>
        <p:xfrm>
          <a:off x="7858565" y="3960813"/>
          <a:ext cx="962025" cy="547687"/>
        </p:xfrm>
        <a:graphic>
          <a:graphicData uri="http://schemas.openxmlformats.org/presentationml/2006/ole">
            <mc:AlternateContent xmlns:mc="http://schemas.openxmlformats.org/markup-compatibility/2006">
              <mc:Choice xmlns:v="urn:schemas-microsoft-com:vml" Requires="v">
                <p:oleObj spid="_x0000_s1121371" name="Equation" r:id="rId11" imgW="431640" imgH="241200" progId="Equation.DSMT4">
                  <p:embed/>
                </p:oleObj>
              </mc:Choice>
              <mc:Fallback>
                <p:oleObj name="Equation" r:id="rId11" imgW="431640" imgH="241200" progId="Equation.DSMT4">
                  <p:embed/>
                  <p:pic>
                    <p:nvPicPr>
                      <p:cNvPr id="0" name=""/>
                      <p:cNvPicPr>
                        <a:picLocks noChangeAspect="1" noChangeArrowheads="1"/>
                      </p:cNvPicPr>
                      <p:nvPr/>
                    </p:nvPicPr>
                    <p:blipFill>
                      <a:blip r:embed="rId12"/>
                      <a:srcRect/>
                      <a:stretch>
                        <a:fillRect/>
                      </a:stretch>
                    </p:blipFill>
                    <p:spPr bwMode="auto">
                      <a:xfrm>
                        <a:off x="7858565" y="3960813"/>
                        <a:ext cx="962025" cy="54768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9" name="Rectangle 2"/>
          <p:cNvSpPr txBox="1">
            <a:spLocks noChangeArrowheads="1"/>
          </p:cNvSpPr>
          <p:nvPr/>
        </p:nvSpPr>
        <p:spPr bwMode="auto">
          <a:xfrm>
            <a:off x="2700338" y="188913"/>
            <a:ext cx="4502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spAutoFit/>
          </a:bodyPr>
          <a:lst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a:lstStyle>
          <a:p>
            <a:pPr eaLnBrk="1" hangingPunct="1"/>
            <a:r>
              <a:rPr kumimoji="0" lang="en-US" altLang="zh-CN" sz="4000" b="1" kern="0" smtClean="0">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kumimoji="0" lang="en-US" altLang="zh-CN" sz="4000" b="1" kern="0" smtClean="0">
                <a:solidFill>
                  <a:srgbClr val="000000"/>
                </a:solidFill>
                <a:ea typeface="华文隶书" panose="02010800040101010101" pitchFamily="2" charset="-122"/>
                <a:cs typeface="Times New Roman" panose="02020603050405020304" pitchFamily="18" charset="0"/>
              </a:rPr>
              <a:t>3.2 </a:t>
            </a:r>
            <a:r>
              <a:rPr kumimoji="0" lang="zh-CN" altLang="en-US" sz="4000" b="1" kern="0" smtClean="0">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endParaRPr kumimoji="0" lang="zh-CN" altLang="en-US" sz="4000" b="1" kern="0" dirty="0">
              <a:solidFill>
                <a:srgbClr val="000000"/>
              </a:solidFill>
              <a:latin typeface="华文隶书" panose="02010800040101010101" pitchFamily="2" charset="-122"/>
              <a:ea typeface="华文隶书"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7482725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5064"/>
                                        </p:tgtEl>
                                        <p:attrNameLst>
                                          <p:attrName>style.visibility</p:attrName>
                                        </p:attrNameLst>
                                      </p:cBhvr>
                                      <p:to>
                                        <p:strVal val="visible"/>
                                      </p:to>
                                    </p:set>
                                    <p:animEffect transition="in" filter="wipe(left)">
                                      <p:cBhvr>
                                        <p:cTn id="7" dur="500"/>
                                        <p:tgtEl>
                                          <p:spTgt spid="450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5065"/>
                                        </p:tgtEl>
                                        <p:attrNameLst>
                                          <p:attrName>style.visibility</p:attrName>
                                        </p:attrNameLst>
                                      </p:cBhvr>
                                      <p:to>
                                        <p:strVal val="visible"/>
                                      </p:to>
                                    </p:set>
                                    <p:animEffect transition="in" filter="wipe(left)">
                                      <p:cBhvr>
                                        <p:cTn id="12" dur="500"/>
                                        <p:tgtEl>
                                          <p:spTgt spid="450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5066"/>
                                        </p:tgtEl>
                                        <p:attrNameLst>
                                          <p:attrName>style.visibility</p:attrName>
                                        </p:attrNameLst>
                                      </p:cBhvr>
                                      <p:to>
                                        <p:strVal val="visible"/>
                                      </p:to>
                                    </p:set>
                                    <p:animEffect transition="in" filter="wipe(up)">
                                      <p:cBhvr>
                                        <p:cTn id="17" dur="500"/>
                                        <p:tgtEl>
                                          <p:spTgt spid="4506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4506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4506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4506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4506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4" name="对象 3"/>
          <p:cNvGraphicFramePr>
            <a:graphicFrameLocks noChangeAspect="1"/>
          </p:cNvGraphicFramePr>
          <p:nvPr/>
        </p:nvGraphicFramePr>
        <p:xfrm>
          <a:off x="1908175" y="1484313"/>
          <a:ext cx="6877050" cy="3976687"/>
        </p:xfrm>
        <a:graphic>
          <a:graphicData uri="http://schemas.openxmlformats.org/presentationml/2006/ole">
            <mc:AlternateContent xmlns:mc="http://schemas.openxmlformats.org/markup-compatibility/2006">
              <mc:Choice xmlns:v="urn:schemas-microsoft-com:vml" Requires="v">
                <p:oleObj spid="_x0000_s1122391" name="Equation" r:id="rId4" imgW="3086100" imgH="1752600" progId="Equation.DSMT4">
                  <p:embed/>
                </p:oleObj>
              </mc:Choice>
              <mc:Fallback>
                <p:oleObj name="Equation" r:id="rId4" imgW="3086100" imgH="1752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5" y="1484313"/>
                        <a:ext cx="6877050" cy="397668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1979613" y="3248025"/>
          <a:ext cx="6697662" cy="517525"/>
        </p:xfrm>
        <a:graphic>
          <a:graphicData uri="http://schemas.openxmlformats.org/presentationml/2006/ole">
            <mc:AlternateContent xmlns:mc="http://schemas.openxmlformats.org/markup-compatibility/2006">
              <mc:Choice xmlns:v="urn:schemas-microsoft-com:vml" Requires="v">
                <p:oleObj spid="_x0000_s1122392" name="Equation" r:id="rId6" imgW="1943100" imgH="228600" progId="Equation.DSMT4">
                  <p:embed/>
                </p:oleObj>
              </mc:Choice>
              <mc:Fallback>
                <p:oleObj name="Equation" r:id="rId6" imgW="19431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9613" y="3248025"/>
                        <a:ext cx="6697662" cy="517525"/>
                      </a:xfrm>
                      <a:prstGeom prst="rect">
                        <a:avLst/>
                      </a:prstGeom>
                      <a:solidFill>
                        <a:schemeClr val="accent1"/>
                      </a:solidFill>
                    </p:spPr>
                  </p:pic>
                </p:oleObj>
              </mc:Fallback>
            </mc:AlternateContent>
          </a:graphicData>
        </a:graphic>
      </p:graphicFrame>
      <p:graphicFrame>
        <p:nvGraphicFramePr>
          <p:cNvPr id="6" name="对象 5"/>
          <p:cNvGraphicFramePr>
            <a:graphicFrameLocks noChangeAspect="1"/>
          </p:cNvGraphicFramePr>
          <p:nvPr/>
        </p:nvGraphicFramePr>
        <p:xfrm>
          <a:off x="4859338" y="1557338"/>
          <a:ext cx="865187" cy="3894137"/>
        </p:xfrm>
        <a:graphic>
          <a:graphicData uri="http://schemas.openxmlformats.org/presentationml/2006/ole">
            <mc:AlternateContent xmlns:mc="http://schemas.openxmlformats.org/markup-compatibility/2006">
              <mc:Choice xmlns:v="urn:schemas-microsoft-com:vml" Requires="v">
                <p:oleObj spid="_x0000_s1122393" name="Equation" r:id="rId8" imgW="1943100" imgH="228600" progId="Equation.DSMT4">
                  <p:embed/>
                </p:oleObj>
              </mc:Choice>
              <mc:Fallback>
                <p:oleObj name="Equation" r:id="rId8" imgW="19431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9338" y="1557338"/>
                        <a:ext cx="865187" cy="3894137"/>
                      </a:xfrm>
                      <a:prstGeom prst="rect">
                        <a:avLst/>
                      </a:prstGeom>
                      <a:solidFill>
                        <a:schemeClr val="accent1"/>
                      </a:solidFill>
                    </p:spPr>
                  </p:pic>
                </p:oleObj>
              </mc:Fallback>
            </mc:AlternateContent>
          </a:graphicData>
        </a:graphic>
      </p:graphicFrame>
      <p:graphicFrame>
        <p:nvGraphicFramePr>
          <p:cNvPr id="7" name="对象 6"/>
          <p:cNvGraphicFramePr>
            <a:graphicFrameLocks noChangeAspect="1"/>
          </p:cNvGraphicFramePr>
          <p:nvPr/>
        </p:nvGraphicFramePr>
        <p:xfrm>
          <a:off x="900113" y="3213100"/>
          <a:ext cx="990600" cy="546100"/>
        </p:xfrm>
        <a:graphic>
          <a:graphicData uri="http://schemas.openxmlformats.org/presentationml/2006/ole">
            <mc:AlternateContent xmlns:mc="http://schemas.openxmlformats.org/markup-compatibility/2006">
              <mc:Choice xmlns:v="urn:schemas-microsoft-com:vml" Requires="v">
                <p:oleObj spid="_x0000_s1122394" name="Equation" r:id="rId9" imgW="444307" imgH="241195" progId="Equation.DSMT4">
                  <p:embed/>
                </p:oleObj>
              </mc:Choice>
              <mc:Fallback>
                <p:oleObj name="Equation" r:id="rId9" imgW="444307" imgH="24119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0113" y="3213100"/>
                        <a:ext cx="990600" cy="5461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3879850" y="5876925"/>
          <a:ext cx="963613" cy="546100"/>
        </p:xfrm>
        <a:graphic>
          <a:graphicData uri="http://schemas.openxmlformats.org/presentationml/2006/ole">
            <mc:AlternateContent xmlns:mc="http://schemas.openxmlformats.org/markup-compatibility/2006">
              <mc:Choice xmlns:v="urn:schemas-microsoft-com:vml" Requires="v">
                <p:oleObj spid="_x0000_s1122395" name="Equation" r:id="rId11" imgW="431613" imgH="241195" progId="Equation.DSMT4">
                  <p:embed/>
                </p:oleObj>
              </mc:Choice>
              <mc:Fallback>
                <p:oleObj name="Equation" r:id="rId11" imgW="431613" imgH="241195"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79850" y="5876925"/>
                        <a:ext cx="963613" cy="5461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559269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6" name="Object 3"/>
          <p:cNvGraphicFramePr>
            <a:graphicFrameLocks noChangeAspect="1"/>
          </p:cNvGraphicFramePr>
          <p:nvPr>
            <p:extLst>
              <p:ext uri="{D42A27DB-BD31-4B8C-83A1-F6EECF244321}">
                <p14:modId xmlns:p14="http://schemas.microsoft.com/office/powerpoint/2010/main" val="626563248"/>
              </p:ext>
            </p:extLst>
          </p:nvPr>
        </p:nvGraphicFramePr>
        <p:xfrm>
          <a:off x="1081088" y="1659380"/>
          <a:ext cx="7739062" cy="1625600"/>
        </p:xfrm>
        <a:graphic>
          <a:graphicData uri="http://schemas.openxmlformats.org/presentationml/2006/ole">
            <mc:AlternateContent xmlns:mc="http://schemas.openxmlformats.org/markup-compatibility/2006">
              <mc:Choice xmlns:v="urn:schemas-microsoft-com:vml" Requires="v">
                <p:oleObj spid="_x0000_s477276" name="Equation" r:id="rId4" imgW="3632040" imgH="749160" progId="Equation.DSMT4">
                  <p:embed/>
                </p:oleObj>
              </mc:Choice>
              <mc:Fallback>
                <p:oleObj name="Equation" r:id="rId4" imgW="3632040" imgH="749160" progId="Equation.DSMT4">
                  <p:embed/>
                  <p:pic>
                    <p:nvPicPr>
                      <p:cNvPr id="0" name="Picture 24"/>
                      <p:cNvPicPr>
                        <a:picLocks noChangeAspect="1" noChangeArrowheads="1"/>
                      </p:cNvPicPr>
                      <p:nvPr/>
                    </p:nvPicPr>
                    <p:blipFill>
                      <a:blip r:embed="rId5"/>
                      <a:srcRect/>
                      <a:stretch>
                        <a:fillRect/>
                      </a:stretch>
                    </p:blipFill>
                    <p:spPr bwMode="auto">
                      <a:xfrm>
                        <a:off x="1081088" y="1659380"/>
                        <a:ext cx="7739062" cy="16256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2587053097"/>
              </p:ext>
            </p:extLst>
          </p:nvPr>
        </p:nvGraphicFramePr>
        <p:xfrm>
          <a:off x="1547813" y="3374530"/>
          <a:ext cx="3219450" cy="990600"/>
        </p:xfrm>
        <a:graphic>
          <a:graphicData uri="http://schemas.openxmlformats.org/presentationml/2006/ole">
            <mc:AlternateContent xmlns:mc="http://schemas.openxmlformats.org/markup-compatibility/2006">
              <mc:Choice xmlns:v="urn:schemas-microsoft-com:vml" Requires="v">
                <p:oleObj spid="_x0000_s477277" name="Equation" r:id="rId6" imgW="1511300" imgH="457200" progId="Equation.DSMT4">
                  <p:embed/>
                </p:oleObj>
              </mc:Choice>
              <mc:Fallback>
                <p:oleObj name="Equation" r:id="rId6" imgW="1511300" imgH="457200" progId="Equation.DSMT4">
                  <p:embed/>
                  <p:pic>
                    <p:nvPicPr>
                      <p:cNvPr id="0" name="Picture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813" y="3374530"/>
                        <a:ext cx="3219450" cy="9906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848132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1000124" y="5610464"/>
            <a:ext cx="7892476" cy="1130996"/>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10854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3" name="Object 3"/>
          <p:cNvGraphicFramePr>
            <a:graphicFrameLocks noChangeAspect="1"/>
          </p:cNvGraphicFramePr>
          <p:nvPr>
            <p:extLst>
              <p:ext uri="{D42A27DB-BD31-4B8C-83A1-F6EECF244321}">
                <p14:modId xmlns:p14="http://schemas.microsoft.com/office/powerpoint/2010/main" val="2413075335"/>
              </p:ext>
            </p:extLst>
          </p:nvPr>
        </p:nvGraphicFramePr>
        <p:xfrm>
          <a:off x="827480" y="1124680"/>
          <a:ext cx="3867150" cy="3770313"/>
        </p:xfrm>
        <a:graphic>
          <a:graphicData uri="http://schemas.openxmlformats.org/presentationml/2006/ole">
            <mc:AlternateContent xmlns:mc="http://schemas.openxmlformats.org/markup-compatibility/2006">
              <mc:Choice xmlns:v="urn:schemas-microsoft-com:vml" Requires="v">
                <p:oleObj spid="_x0000_s1113215" name="Equation" r:id="rId4" imgW="1815840" imgH="1739880" progId="Equation.DSMT4">
                  <p:embed/>
                </p:oleObj>
              </mc:Choice>
              <mc:Fallback>
                <p:oleObj name="Equation" r:id="rId4" imgW="1815840" imgH="1739880" progId="Equation.DSMT4">
                  <p:embed/>
                  <p:pic>
                    <p:nvPicPr>
                      <p:cNvPr id="0" name=""/>
                      <p:cNvPicPr>
                        <a:picLocks noChangeAspect="1" noChangeArrowheads="1"/>
                      </p:cNvPicPr>
                      <p:nvPr/>
                    </p:nvPicPr>
                    <p:blipFill>
                      <a:blip r:embed="rId5"/>
                      <a:srcRect/>
                      <a:stretch>
                        <a:fillRect/>
                      </a:stretch>
                    </p:blipFill>
                    <p:spPr bwMode="auto">
                      <a:xfrm>
                        <a:off x="827480" y="1124680"/>
                        <a:ext cx="3867150" cy="37703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3534247801"/>
              </p:ext>
            </p:extLst>
          </p:nvPr>
        </p:nvGraphicFramePr>
        <p:xfrm>
          <a:off x="4788030" y="1129443"/>
          <a:ext cx="3867150" cy="3770312"/>
        </p:xfrm>
        <a:graphic>
          <a:graphicData uri="http://schemas.openxmlformats.org/presentationml/2006/ole">
            <mc:AlternateContent xmlns:mc="http://schemas.openxmlformats.org/markup-compatibility/2006">
              <mc:Choice xmlns:v="urn:schemas-microsoft-com:vml" Requires="v">
                <p:oleObj spid="_x0000_s1113216" name="Equation" r:id="rId6" imgW="1815840" imgH="1739880" progId="Equation.DSMT4">
                  <p:embed/>
                </p:oleObj>
              </mc:Choice>
              <mc:Fallback>
                <p:oleObj name="Equation" r:id="rId6" imgW="1815840" imgH="1739880" progId="Equation.DSMT4">
                  <p:embed/>
                  <p:pic>
                    <p:nvPicPr>
                      <p:cNvPr id="0" name=""/>
                      <p:cNvPicPr>
                        <a:picLocks noChangeAspect="1" noChangeArrowheads="1"/>
                      </p:cNvPicPr>
                      <p:nvPr/>
                    </p:nvPicPr>
                    <p:blipFill>
                      <a:blip r:embed="rId7"/>
                      <a:srcRect/>
                      <a:stretch>
                        <a:fillRect/>
                      </a:stretch>
                    </p:blipFill>
                    <p:spPr bwMode="auto">
                      <a:xfrm>
                        <a:off x="4788030" y="1129443"/>
                        <a:ext cx="3867150" cy="37703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972420383"/>
              </p:ext>
            </p:extLst>
          </p:nvPr>
        </p:nvGraphicFramePr>
        <p:xfrm>
          <a:off x="3203810" y="4971660"/>
          <a:ext cx="677863" cy="546100"/>
        </p:xfrm>
        <a:graphic>
          <a:graphicData uri="http://schemas.openxmlformats.org/presentationml/2006/ole">
            <mc:AlternateContent xmlns:mc="http://schemas.openxmlformats.org/markup-compatibility/2006">
              <mc:Choice xmlns:v="urn:schemas-microsoft-com:vml" Requires="v">
                <p:oleObj spid="_x0000_s1113217" name="Equation" r:id="rId8" imgW="304560" imgH="241200" progId="Equation.DSMT4">
                  <p:embed/>
                </p:oleObj>
              </mc:Choice>
              <mc:Fallback>
                <p:oleObj name="Equation" r:id="rId8" imgW="304560" imgH="241200" progId="Equation.DSMT4">
                  <p:embed/>
                  <p:pic>
                    <p:nvPicPr>
                      <p:cNvPr id="0" name=""/>
                      <p:cNvPicPr>
                        <a:picLocks noChangeAspect="1" noChangeArrowheads="1"/>
                      </p:cNvPicPr>
                      <p:nvPr/>
                    </p:nvPicPr>
                    <p:blipFill>
                      <a:blip r:embed="rId9"/>
                      <a:srcRect/>
                      <a:stretch>
                        <a:fillRect/>
                      </a:stretch>
                    </p:blipFill>
                    <p:spPr bwMode="auto">
                      <a:xfrm>
                        <a:off x="3203810" y="4971660"/>
                        <a:ext cx="677863" cy="5461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391323350"/>
              </p:ext>
            </p:extLst>
          </p:nvPr>
        </p:nvGraphicFramePr>
        <p:xfrm>
          <a:off x="4006615" y="5122562"/>
          <a:ext cx="1933575" cy="546100"/>
        </p:xfrm>
        <a:graphic>
          <a:graphicData uri="http://schemas.openxmlformats.org/presentationml/2006/ole">
            <mc:AlternateContent xmlns:mc="http://schemas.openxmlformats.org/markup-compatibility/2006">
              <mc:Choice xmlns:v="urn:schemas-microsoft-com:vml" Requires="v">
                <p:oleObj spid="_x0000_s1113218" name="Equation" r:id="rId10" imgW="469800" imgH="241200" progId="Equation.DSMT4">
                  <p:embed/>
                </p:oleObj>
              </mc:Choice>
              <mc:Fallback>
                <p:oleObj name="Equation" r:id="rId10" imgW="469800" imgH="241200" progId="Equation.DSMT4">
                  <p:embed/>
                  <p:pic>
                    <p:nvPicPr>
                      <p:cNvPr id="0" name=""/>
                      <p:cNvPicPr>
                        <a:picLocks noChangeAspect="1" noChangeArrowheads="1"/>
                      </p:cNvPicPr>
                      <p:nvPr/>
                    </p:nvPicPr>
                    <p:blipFill>
                      <a:blip r:embed="rId11"/>
                      <a:srcRect/>
                      <a:stretch>
                        <a:fillRect/>
                      </a:stretch>
                    </p:blipFill>
                    <p:spPr bwMode="auto">
                      <a:xfrm>
                        <a:off x="4006615" y="5122562"/>
                        <a:ext cx="1933575" cy="546100"/>
                      </a:xfrm>
                      <a:prstGeom prst="rect">
                        <a:avLst/>
                      </a:prstGeom>
                      <a:noFill/>
                      <a:ln>
                        <a:noFill/>
                      </a:ln>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930177916"/>
              </p:ext>
            </p:extLst>
          </p:nvPr>
        </p:nvGraphicFramePr>
        <p:xfrm>
          <a:off x="5868180" y="5008522"/>
          <a:ext cx="679450" cy="546100"/>
        </p:xfrm>
        <a:graphic>
          <a:graphicData uri="http://schemas.openxmlformats.org/presentationml/2006/ole">
            <mc:AlternateContent xmlns:mc="http://schemas.openxmlformats.org/markup-compatibility/2006">
              <mc:Choice xmlns:v="urn:schemas-microsoft-com:vml" Requires="v">
                <p:oleObj spid="_x0000_s1113219" name="Equation" r:id="rId12" imgW="304560" imgH="241200" progId="Equation.DSMT4">
                  <p:embed/>
                </p:oleObj>
              </mc:Choice>
              <mc:Fallback>
                <p:oleObj name="Equation" r:id="rId12" imgW="304560" imgH="241200" progId="Equation.DSMT4">
                  <p:embed/>
                  <p:pic>
                    <p:nvPicPr>
                      <p:cNvPr id="0" name=""/>
                      <p:cNvPicPr>
                        <a:picLocks noChangeAspect="1" noChangeArrowheads="1"/>
                      </p:cNvPicPr>
                      <p:nvPr/>
                    </p:nvPicPr>
                    <p:blipFill>
                      <a:blip r:embed="rId13"/>
                      <a:srcRect/>
                      <a:stretch>
                        <a:fillRect/>
                      </a:stretch>
                    </p:blipFill>
                    <p:spPr bwMode="auto">
                      <a:xfrm>
                        <a:off x="5868180" y="5008522"/>
                        <a:ext cx="679450" cy="5461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9" name="Text Box 3"/>
          <p:cNvSpPr txBox="1">
            <a:spLocks noChangeArrowheads="1"/>
          </p:cNvSpPr>
          <p:nvPr/>
        </p:nvSpPr>
        <p:spPr bwMode="auto">
          <a:xfrm>
            <a:off x="971550" y="5528610"/>
            <a:ext cx="799465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黑体" panose="02010609060101010101" pitchFamily="49" charset="-122"/>
              </a:rPr>
              <a:t>注</a:t>
            </a:r>
            <a:r>
              <a:rPr lang="en-US" altLang="zh-CN" sz="2800" b="0" dirty="0">
                <a:solidFill>
                  <a:schemeClr val="tx1"/>
                </a:solidFill>
                <a:latin typeface="Times New Roman" panose="02020603050405020304" pitchFamily="18" charset="0"/>
                <a:ea typeface="黑体" panose="02010609060101010101" pitchFamily="49" charset="-122"/>
              </a:rPr>
              <a:t> </a:t>
            </a:r>
            <a:r>
              <a:rPr lang="zh-CN" altLang="en-US" sz="2800" b="0" dirty="0">
                <a:solidFill>
                  <a:schemeClr val="tx1"/>
                </a:solidFill>
                <a:latin typeface="Times New Roman" panose="02020603050405020304" pitchFamily="18" charset="0"/>
                <a:ea typeface="华文新魏" panose="02010800040101010101" pitchFamily="2" charset="-122"/>
              </a:rPr>
              <a:t>当两个行列式仅有一行元素不同时</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这两个</a:t>
            </a:r>
            <a:endParaRPr lang="en-US" altLang="zh-CN" sz="2800" b="0" dirty="0">
              <a:solidFill>
                <a:schemeClr val="tx1"/>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dirty="0" smtClean="0">
                <a:solidFill>
                  <a:schemeClr val="tx1"/>
                </a:solidFill>
                <a:latin typeface="Times New Roman" panose="02020603050405020304" pitchFamily="18" charset="0"/>
                <a:ea typeface="华文新魏" panose="02010800040101010101" pitchFamily="2" charset="-122"/>
              </a:rPr>
              <a:t>行列式该行</a:t>
            </a:r>
            <a:r>
              <a:rPr lang="zh-CN" altLang="en-US" sz="2800" b="0" dirty="0">
                <a:solidFill>
                  <a:schemeClr val="tx1"/>
                </a:solidFill>
                <a:latin typeface="Times New Roman" panose="02020603050405020304" pitchFamily="18" charset="0"/>
                <a:ea typeface="华文新魏" panose="02010800040101010101" pitchFamily="2" charset="-122"/>
              </a:rPr>
              <a:t>对应元素的</a:t>
            </a:r>
            <a:r>
              <a:rPr lang="zh-CN" altLang="en-US" sz="2800" b="0" dirty="0" smtClean="0">
                <a:solidFill>
                  <a:schemeClr val="tx1"/>
                </a:solidFill>
                <a:latin typeface="Times New Roman" panose="02020603050405020304" pitchFamily="18" charset="0"/>
                <a:ea typeface="华文新魏" panose="02010800040101010101" pitchFamily="2" charset="-122"/>
              </a:rPr>
              <a:t>余子式相等</a:t>
            </a:r>
            <a:r>
              <a:rPr lang="en-US" altLang="zh-CN" sz="2800" b="0" dirty="0" smtClean="0">
                <a:solidFill>
                  <a:schemeClr val="tx1"/>
                </a:solidFill>
                <a:latin typeface="Times New Roman" panose="02020603050405020304" pitchFamily="18" charset="0"/>
                <a:ea typeface="华文新魏" panose="02010800040101010101" pitchFamily="2" charset="-122"/>
              </a:rPr>
              <a:t>.</a:t>
            </a:r>
            <a:endParaRPr lang="en-US" altLang="zh-CN" sz="2800" b="0" dirty="0">
              <a:solidFill>
                <a:schemeClr val="tx1"/>
              </a:solidFill>
              <a:latin typeface="Times New Roman" panose="02020603050405020304" pitchFamily="18" charset="0"/>
              <a:ea typeface="华文新魏" panose="02010800040101010101" pitchFamily="2" charset="-122"/>
            </a:endParaRPr>
          </a:p>
        </p:txBody>
      </p:sp>
    </p:spTree>
    <p:extLst>
      <p:ext uri="{BB962C8B-B14F-4D97-AF65-F5344CB8AC3E}">
        <p14:creationId xmlns:p14="http://schemas.microsoft.com/office/powerpoint/2010/main" val="932184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circle(in)">
                                      <p:cBhvr>
                                        <p:cTn id="32" dur="2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animEffect transition="in" filter="wipe(left)">
                                      <p:cBhvr>
                                        <p:cTn id="37" dur="1000"/>
                                        <p:tgtEl>
                                          <p:spTgt spid="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9">
                                            <p:txEl>
                                              <p:pRg st="1" end="1"/>
                                            </p:txEl>
                                          </p:spTgt>
                                        </p:tgtEl>
                                        <p:attrNameLst>
                                          <p:attrName>style.visibility</p:attrName>
                                        </p:attrNameLst>
                                      </p:cBhvr>
                                      <p:to>
                                        <p:strVal val="visible"/>
                                      </p:to>
                                    </p:set>
                                    <p:animEffect transition="in" filter="wipe(left)">
                                      <p:cBhvr>
                                        <p:cTn id="42" dur="10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sp>
        <p:nvSpPr>
          <p:cNvPr id="3" name="Text Box 3"/>
          <p:cNvSpPr txBox="1">
            <a:spLocks noChangeArrowheads="1"/>
          </p:cNvSpPr>
          <p:nvPr/>
        </p:nvSpPr>
        <p:spPr bwMode="auto">
          <a:xfrm>
            <a:off x="971550" y="1052513"/>
            <a:ext cx="4155305"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None/>
            </a:pPr>
            <a:r>
              <a:rPr lang="zh-CN" altLang="en-US" sz="2800" b="0" dirty="0">
                <a:solidFill>
                  <a:schemeClr val="tx1"/>
                </a:solidFill>
                <a:latin typeface="+mj-lt"/>
                <a:ea typeface="华文新魏" panose="02010800040101010101" pitchFamily="2" charset="-122"/>
              </a:rPr>
              <a:t>        </a:t>
            </a:r>
            <a:r>
              <a:rPr lang="zh-CN" altLang="en-US" sz="2800" b="0" dirty="0" smtClean="0">
                <a:solidFill>
                  <a:schemeClr val="tx1"/>
                </a:solidFill>
                <a:latin typeface="+mj-lt"/>
                <a:ea typeface="黑体" panose="02010609060101010101" pitchFamily="49" charset="-122"/>
              </a:rPr>
              <a:t>注 </a:t>
            </a:r>
            <a:r>
              <a:rPr lang="zh-CN" altLang="en-US" sz="2800" b="0" dirty="0" smtClean="0">
                <a:solidFill>
                  <a:schemeClr val="tx1"/>
                </a:solidFill>
                <a:latin typeface="+mj-lt"/>
                <a:ea typeface="华文新魏" panose="02010800040101010101" pitchFamily="2" charset="-122"/>
              </a:rPr>
              <a:t>对于</a:t>
            </a:r>
            <a:r>
              <a:rPr lang="en-US" altLang="zh-CN" sz="2800" b="0" i="1" dirty="0" smtClean="0">
                <a:solidFill>
                  <a:schemeClr val="tx1"/>
                </a:solidFill>
                <a:latin typeface="+mj-lt"/>
                <a:ea typeface="华文新魏" panose="02010800040101010101" pitchFamily="2" charset="-122"/>
              </a:rPr>
              <a:t>n</a:t>
            </a:r>
            <a:r>
              <a:rPr lang="zh-CN" altLang="en-US" sz="2800" b="0" dirty="0" smtClean="0">
                <a:solidFill>
                  <a:schemeClr val="tx1"/>
                </a:solidFill>
                <a:latin typeface="+mj-lt"/>
                <a:ea typeface="华文新魏" panose="02010800040101010101" pitchFamily="2" charset="-122"/>
              </a:rPr>
              <a:t>阶行列式</a:t>
            </a:r>
            <a:r>
              <a:rPr lang="en-US" altLang="zh-CN" sz="2800" b="0" i="1" dirty="0" err="1" smtClean="0">
                <a:solidFill>
                  <a:schemeClr val="tx1"/>
                </a:solidFill>
                <a:latin typeface="+mj-lt"/>
                <a:ea typeface="华文新魏" panose="02010800040101010101" pitchFamily="2" charset="-122"/>
              </a:rPr>
              <a:t>D</a:t>
            </a:r>
            <a:r>
              <a:rPr lang="en-US" altLang="zh-CN" sz="2800" b="0" i="1" baseline="-25000" dirty="0" err="1" smtClean="0">
                <a:solidFill>
                  <a:schemeClr val="tx1"/>
                </a:solidFill>
                <a:latin typeface="+mj-lt"/>
                <a:ea typeface="华文新魏" panose="02010800040101010101" pitchFamily="2" charset="-122"/>
              </a:rPr>
              <a:t>n</a:t>
            </a:r>
            <a:r>
              <a:rPr lang="en-US" altLang="zh-CN" sz="2800" b="0" dirty="0" smtClean="0">
                <a:solidFill>
                  <a:schemeClr val="tx1"/>
                </a:solidFill>
                <a:latin typeface="+mj-lt"/>
                <a:ea typeface="华文新魏" panose="02010800040101010101" pitchFamily="2" charset="-122"/>
              </a:rPr>
              <a:t>,</a:t>
            </a:r>
            <a:endParaRPr lang="en-US" altLang="zh-CN" sz="2800" b="0" dirty="0">
              <a:solidFill>
                <a:schemeClr val="tx1"/>
              </a:solidFill>
              <a:latin typeface="+mj-lt"/>
              <a:ea typeface="华文新魏" panose="02010800040101010101" pitchFamily="2" charset="-122"/>
            </a:endParaRPr>
          </a:p>
        </p:txBody>
      </p:sp>
      <p:graphicFrame>
        <p:nvGraphicFramePr>
          <p:cNvPr id="2" name="Object 3"/>
          <p:cNvGraphicFramePr>
            <a:graphicFrameLocks noChangeAspect="1"/>
          </p:cNvGraphicFramePr>
          <p:nvPr>
            <p:extLst>
              <p:ext uri="{D42A27DB-BD31-4B8C-83A1-F6EECF244321}">
                <p14:modId xmlns:p14="http://schemas.microsoft.com/office/powerpoint/2010/main" val="4061425344"/>
              </p:ext>
            </p:extLst>
          </p:nvPr>
        </p:nvGraphicFramePr>
        <p:xfrm>
          <a:off x="1406705" y="1772770"/>
          <a:ext cx="6981825" cy="1733550"/>
        </p:xfrm>
        <a:graphic>
          <a:graphicData uri="http://schemas.openxmlformats.org/presentationml/2006/ole">
            <mc:AlternateContent xmlns:mc="http://schemas.openxmlformats.org/markup-compatibility/2006">
              <mc:Choice xmlns:v="urn:schemas-microsoft-com:vml" Requires="v">
                <p:oleObj spid="_x0000_s471097" name="Equation" r:id="rId4" imgW="3276360" imgH="799920" progId="Equation.DSMT4">
                  <p:embed/>
                </p:oleObj>
              </mc:Choice>
              <mc:Fallback>
                <p:oleObj name="Equation" r:id="rId4" imgW="3276360" imgH="799920" progId="Equation.DSMT4">
                  <p:embed/>
                  <p:pic>
                    <p:nvPicPr>
                      <p:cNvPr id="0" name="Picture 19"/>
                      <p:cNvPicPr>
                        <a:picLocks noChangeAspect="1" noChangeArrowheads="1"/>
                      </p:cNvPicPr>
                      <p:nvPr/>
                    </p:nvPicPr>
                    <p:blipFill>
                      <a:blip r:embed="rId5"/>
                      <a:srcRect/>
                      <a:stretch>
                        <a:fillRect/>
                      </a:stretch>
                    </p:blipFill>
                    <p:spPr bwMode="auto">
                      <a:xfrm>
                        <a:off x="1406705" y="1772770"/>
                        <a:ext cx="6981825" cy="17335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5" name="Text Box 3"/>
          <p:cNvSpPr txBox="1">
            <a:spLocks noChangeArrowheads="1"/>
          </p:cNvSpPr>
          <p:nvPr/>
        </p:nvSpPr>
        <p:spPr bwMode="auto">
          <a:xfrm>
            <a:off x="971500" y="3501010"/>
            <a:ext cx="4987263"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None/>
            </a:pPr>
            <a:r>
              <a:rPr lang="zh-CN" altLang="en-US" sz="2800" b="0" dirty="0" smtClean="0">
                <a:solidFill>
                  <a:schemeClr val="tx1"/>
                </a:solidFill>
                <a:latin typeface="+mj-lt"/>
                <a:ea typeface="华文新魏" panose="02010800040101010101" pitchFamily="2" charset="-122"/>
              </a:rPr>
              <a:t>其中</a:t>
            </a:r>
            <a:r>
              <a:rPr lang="en-US" altLang="zh-CN" sz="2800" b="0" i="1" dirty="0" err="1" smtClean="0">
                <a:solidFill>
                  <a:schemeClr val="tx1"/>
                </a:solidFill>
                <a:latin typeface="Times New Roman" panose="02020603050405020304" pitchFamily="18" charset="0"/>
                <a:ea typeface="华文新魏" panose="02010800040101010101" pitchFamily="2" charset="-122"/>
              </a:rPr>
              <a:t>M</a:t>
            </a:r>
            <a:r>
              <a:rPr lang="en-US" altLang="zh-CN" sz="2800" b="0" i="1" baseline="-25000" dirty="0" err="1" smtClean="0">
                <a:solidFill>
                  <a:schemeClr val="tx1"/>
                </a:solidFill>
                <a:latin typeface="Times New Roman" panose="02020603050405020304" pitchFamily="18" charset="0"/>
                <a:ea typeface="华文新魏" panose="02010800040101010101" pitchFamily="2" charset="-122"/>
              </a:rPr>
              <a:t>ij</a:t>
            </a:r>
            <a:r>
              <a:rPr lang="zh-CN" altLang="en-US" sz="2800" b="0" dirty="0" smtClean="0">
                <a:solidFill>
                  <a:schemeClr val="tx1"/>
                </a:solidFill>
                <a:latin typeface="+mj-lt"/>
                <a:ea typeface="华文新魏" panose="02010800040101010101" pitchFamily="2" charset="-122"/>
              </a:rPr>
              <a:t>是</a:t>
            </a:r>
            <a:r>
              <a:rPr lang="en-US" altLang="zh-CN" sz="2800" b="0" i="1" dirty="0" err="1" smtClean="0">
                <a:solidFill>
                  <a:schemeClr val="tx1"/>
                </a:solidFill>
                <a:latin typeface="+mj-lt"/>
                <a:ea typeface="华文新魏" panose="02010800040101010101" pitchFamily="2" charset="-122"/>
              </a:rPr>
              <a:t>D</a:t>
            </a:r>
            <a:r>
              <a:rPr lang="en-US" altLang="zh-CN" sz="2800" b="0" i="1" baseline="-25000" dirty="0" err="1" smtClean="0">
                <a:solidFill>
                  <a:schemeClr val="tx1"/>
                </a:solidFill>
                <a:latin typeface="+mj-lt"/>
                <a:ea typeface="华文新魏" panose="02010800040101010101" pitchFamily="2" charset="-122"/>
              </a:rPr>
              <a:t>n</a:t>
            </a:r>
            <a:r>
              <a:rPr lang="zh-CN" altLang="en-US" sz="2800" b="0" dirty="0" smtClean="0">
                <a:solidFill>
                  <a:schemeClr val="tx1"/>
                </a:solidFill>
                <a:latin typeface="+mj-lt"/>
                <a:ea typeface="华文新魏" panose="02010800040101010101" pitchFamily="2" charset="-122"/>
              </a:rPr>
              <a:t>中</a:t>
            </a:r>
            <a:r>
              <a:rPr lang="zh-CN" altLang="en-US" sz="2800" b="0" dirty="0" smtClean="0">
                <a:solidFill>
                  <a:schemeClr val="tx1"/>
                </a:solidFill>
                <a:latin typeface="Times New Roman" panose="02020603050405020304" pitchFamily="18" charset="0"/>
                <a:ea typeface="华文新魏" panose="02010800040101010101" pitchFamily="2" charset="-122"/>
              </a:rPr>
              <a:t>元素</a:t>
            </a:r>
            <a:r>
              <a:rPr lang="en-US" altLang="zh-CN" sz="2800" b="0" i="1" dirty="0" err="1">
                <a:solidFill>
                  <a:schemeClr val="tx1"/>
                </a:solidFill>
                <a:latin typeface="Times New Roman" panose="02020603050405020304" pitchFamily="18" charset="0"/>
                <a:ea typeface="华文新魏" panose="02010800040101010101" pitchFamily="2" charset="-122"/>
              </a:rPr>
              <a:t>a</a:t>
            </a:r>
            <a:r>
              <a:rPr lang="en-US" altLang="zh-CN" sz="2800" b="0" i="1" baseline="-25000" dirty="0" err="1">
                <a:solidFill>
                  <a:schemeClr val="tx1"/>
                </a:solidFill>
                <a:latin typeface="Times New Roman" panose="02020603050405020304" pitchFamily="18" charset="0"/>
                <a:ea typeface="华文新魏" panose="02010800040101010101" pitchFamily="2" charset="-122"/>
              </a:rPr>
              <a:t>ij</a:t>
            </a:r>
            <a:r>
              <a:rPr lang="zh-CN" altLang="en-US" sz="2800" b="0" dirty="0">
                <a:solidFill>
                  <a:schemeClr val="tx1"/>
                </a:solidFill>
                <a:latin typeface="Times New Roman" panose="02020603050405020304" pitchFamily="18" charset="0"/>
                <a:ea typeface="华文新魏" panose="02010800040101010101" pitchFamily="2" charset="-122"/>
              </a:rPr>
              <a:t>的</a:t>
            </a:r>
            <a:r>
              <a:rPr lang="zh-CN" altLang="en-US" sz="2800" b="0" dirty="0" smtClean="0">
                <a:solidFill>
                  <a:schemeClr val="tx1"/>
                </a:solidFill>
                <a:latin typeface="华文隶书" panose="02010800040101010101" pitchFamily="2" charset="-122"/>
                <a:ea typeface="华文隶书" panose="02010800040101010101" pitchFamily="2" charset="-122"/>
              </a:rPr>
              <a:t>余子式</a:t>
            </a:r>
            <a:r>
              <a:rPr lang="en-US" altLang="zh-CN" sz="2800" b="0" dirty="0" smtClean="0">
                <a:solidFill>
                  <a:schemeClr val="tx1"/>
                </a:solidFill>
                <a:latin typeface="Times New Roman" panose="02020603050405020304" pitchFamily="18" charset="0"/>
                <a:ea typeface="华文新魏" panose="02010800040101010101" pitchFamily="2" charset="-122"/>
              </a:rPr>
              <a:t>.</a:t>
            </a:r>
            <a:endParaRPr lang="en-US" altLang="zh-CN" sz="2800" b="0" dirty="0">
              <a:solidFill>
                <a:schemeClr val="tx1"/>
              </a:solidFill>
              <a:latin typeface="+mj-lt"/>
              <a:ea typeface="华文新魏" panose="02010800040101010101" pitchFamily="2" charset="-122"/>
            </a:endParaRPr>
          </a:p>
        </p:txBody>
      </p:sp>
      <p:sp>
        <p:nvSpPr>
          <p:cNvPr id="6" name="Text Box 3"/>
          <p:cNvSpPr txBox="1">
            <a:spLocks noChangeArrowheads="1"/>
          </p:cNvSpPr>
          <p:nvPr/>
        </p:nvSpPr>
        <p:spPr bwMode="auto">
          <a:xfrm>
            <a:off x="2241819" y="4293120"/>
            <a:ext cx="5498621"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None/>
            </a:pPr>
            <a:r>
              <a:rPr lang="zh-CN" altLang="en-US" sz="2800" b="0" dirty="0" smtClean="0">
                <a:solidFill>
                  <a:schemeClr val="tx1"/>
                </a:solidFill>
                <a:latin typeface="Symbol" panose="05050102010706020507" pitchFamily="18" charset="2"/>
                <a:ea typeface="华文琥珀" panose="02010800040101010101" pitchFamily="2" charset="-122"/>
              </a:rPr>
              <a:t>特别注意</a:t>
            </a:r>
            <a:r>
              <a:rPr lang="en-US" altLang="zh-CN" sz="2800" b="0" dirty="0" smtClean="0">
                <a:solidFill>
                  <a:schemeClr val="tx1"/>
                </a:solidFill>
                <a:latin typeface="Symbol" panose="05050102010706020507" pitchFamily="18" charset="2"/>
                <a:ea typeface="华文琥珀" panose="02010800040101010101" pitchFamily="2" charset="-122"/>
              </a:rPr>
              <a:t>, -1</a:t>
            </a:r>
            <a:r>
              <a:rPr lang="zh-CN" altLang="en-US" sz="2800" b="0" dirty="0" smtClean="0">
                <a:solidFill>
                  <a:schemeClr val="tx1"/>
                </a:solidFill>
                <a:latin typeface="Symbol" panose="05050102010706020507" pitchFamily="18" charset="2"/>
                <a:ea typeface="华文琥珀" panose="02010800040101010101" pitchFamily="2" charset="-122"/>
              </a:rPr>
              <a:t>的指数依赖于余子式</a:t>
            </a:r>
            <a:r>
              <a:rPr lang="en-US" altLang="zh-CN" sz="2800" b="0" dirty="0" smtClean="0">
                <a:solidFill>
                  <a:schemeClr val="tx1"/>
                </a:solidFill>
                <a:latin typeface="Symbol" panose="05050102010706020507" pitchFamily="18" charset="2"/>
                <a:ea typeface="华文琥珀" panose="02010800040101010101" pitchFamily="2" charset="-122"/>
              </a:rPr>
              <a:t>.</a:t>
            </a:r>
            <a:endParaRPr lang="en-US" altLang="zh-CN" sz="2800" b="0" dirty="0">
              <a:solidFill>
                <a:schemeClr val="tx1"/>
              </a:solidFill>
              <a:latin typeface="Symbol" panose="05050102010706020507" pitchFamily="18" charset="2"/>
              <a:ea typeface="华文琥珀" panose="02010800040101010101" pitchFamily="2" charset="-122"/>
            </a:endParaRPr>
          </a:p>
        </p:txBody>
      </p:sp>
    </p:spTree>
    <p:extLst>
      <p:ext uri="{BB962C8B-B14F-4D97-AF65-F5344CB8AC3E}">
        <p14:creationId xmlns:p14="http://schemas.microsoft.com/office/powerpoint/2010/main" val="29050739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10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928114" y="1073834"/>
            <a:ext cx="7532426" cy="3939386"/>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11878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sp>
        <p:nvSpPr>
          <p:cNvPr id="273411" name="Text Box 3"/>
          <p:cNvSpPr txBox="1">
            <a:spLocks noChangeArrowheads="1"/>
          </p:cNvSpPr>
          <p:nvPr/>
        </p:nvSpPr>
        <p:spPr bwMode="auto">
          <a:xfrm>
            <a:off x="971550" y="1052513"/>
            <a:ext cx="70294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性质</a:t>
            </a:r>
            <a:r>
              <a:rPr lang="en-US" altLang="zh-CN" sz="2800" b="0">
                <a:solidFill>
                  <a:schemeClr val="tx1"/>
                </a:solidFill>
                <a:latin typeface="Times New Roman" panose="02020603050405020304" pitchFamily="18" charset="0"/>
                <a:ea typeface="黑体" panose="02010609060101010101" pitchFamily="49" charset="-122"/>
              </a:rPr>
              <a:t>3.2.2 </a:t>
            </a:r>
            <a:r>
              <a:rPr lang="zh-CN" altLang="en-US" sz="2800" b="0">
                <a:solidFill>
                  <a:schemeClr val="tx1"/>
                </a:solidFill>
                <a:latin typeface="Times New Roman" panose="02020603050405020304" pitchFamily="18" charset="0"/>
                <a:ea typeface="华文新魏" panose="02010800040101010101" pitchFamily="2" charset="-122"/>
              </a:rPr>
              <a:t>行列式某行的公因子可提到行</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列式的符号外</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即</a:t>
            </a:r>
            <a:endParaRPr lang="en-US" altLang="zh-CN" sz="2800" b="0">
              <a:solidFill>
                <a:schemeClr val="tx1"/>
              </a:solidFill>
              <a:latin typeface="Times New Roman" panose="02020603050405020304" pitchFamily="18" charset="0"/>
              <a:ea typeface="华文新魏" panose="02010800040101010101" pitchFamily="2" charset="-122"/>
            </a:endParaRPr>
          </a:p>
        </p:txBody>
      </p:sp>
      <p:graphicFrame>
        <p:nvGraphicFramePr>
          <p:cNvPr id="2" name="Object 3"/>
          <p:cNvGraphicFramePr>
            <a:graphicFrameLocks noChangeAspect="1"/>
          </p:cNvGraphicFramePr>
          <p:nvPr/>
        </p:nvGraphicFramePr>
        <p:xfrm>
          <a:off x="1619250" y="2276475"/>
          <a:ext cx="3057525" cy="2697163"/>
        </p:xfrm>
        <a:graphic>
          <a:graphicData uri="http://schemas.openxmlformats.org/presentationml/2006/ole">
            <mc:AlternateContent xmlns:mc="http://schemas.openxmlformats.org/markup-compatibility/2006">
              <mc:Choice xmlns:v="urn:schemas-microsoft-com:vml" Requires="v">
                <p:oleObj spid="_x0000_s118897" name="Equation" r:id="rId4" imgW="1435100" imgH="1244600" progId="Equation.DSMT4">
                  <p:embed/>
                </p:oleObj>
              </mc:Choice>
              <mc:Fallback>
                <p:oleObj name="Equation" r:id="rId4" imgW="1435100" imgH="1244600" progId="Equation.DSMT4">
                  <p:embed/>
                  <p:pic>
                    <p:nvPicPr>
                      <p:cNvPr id="0" name="Picture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2276475"/>
                        <a:ext cx="3057525" cy="26971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3" name="Text Box 3"/>
          <p:cNvSpPr txBox="1">
            <a:spLocks noChangeArrowheads="1"/>
          </p:cNvSpPr>
          <p:nvPr/>
        </p:nvSpPr>
        <p:spPr bwMode="auto">
          <a:xfrm>
            <a:off x="971550" y="4982510"/>
            <a:ext cx="7473950"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黑体" panose="02010609060101010101" pitchFamily="49" charset="-122"/>
              </a:rPr>
              <a:t>注</a:t>
            </a:r>
            <a:r>
              <a:rPr lang="en-US" altLang="zh-CN" sz="2800" b="0" dirty="0">
                <a:solidFill>
                  <a:schemeClr val="tx1"/>
                </a:solidFill>
                <a:latin typeface="Times New Roman" panose="02020603050405020304" pitchFamily="18" charset="0"/>
                <a:ea typeface="黑体" panose="02010609060101010101" pitchFamily="49" charset="-122"/>
              </a:rPr>
              <a:t> </a:t>
            </a:r>
            <a:r>
              <a:rPr lang="zh-CN" altLang="en-US" sz="2800" b="0" dirty="0">
                <a:solidFill>
                  <a:schemeClr val="tx1"/>
                </a:solidFill>
                <a:latin typeface="Times New Roman" panose="02020603050405020304" pitchFamily="18" charset="0"/>
                <a:ea typeface="华文新魏" panose="02010800040101010101" pitchFamily="2" charset="-122"/>
              </a:rPr>
              <a:t>该性质说明数乘行列式等于用该数乘以</a:t>
            </a:r>
          </a:p>
          <a:p>
            <a:pPr eaLnBrk="1" hangingPunct="1">
              <a:lnSpc>
                <a:spcPct val="130000"/>
              </a:lnSpc>
              <a:spcBef>
                <a:spcPct val="0"/>
              </a:spcBef>
              <a:buClrTx/>
              <a:buSzTx/>
              <a:buFontTx/>
              <a:buNone/>
            </a:pPr>
            <a:r>
              <a:rPr lang="zh-CN" altLang="en-US" sz="2800" dirty="0">
                <a:solidFill>
                  <a:srgbClr val="0000FF"/>
                </a:solidFill>
                <a:latin typeface="Times New Roman" panose="02020603050405020304" pitchFamily="18" charset="0"/>
                <a:ea typeface="华文新魏" panose="02010800040101010101" pitchFamily="2" charset="-122"/>
              </a:rPr>
              <a:t>某行</a:t>
            </a:r>
            <a:r>
              <a:rPr lang="zh-CN" altLang="en-US" sz="2800" b="0" dirty="0">
                <a:solidFill>
                  <a:schemeClr val="tx1"/>
                </a:solidFill>
                <a:latin typeface="Times New Roman" panose="02020603050405020304" pitchFamily="18" charset="0"/>
                <a:ea typeface="华文新魏" panose="02010800040101010101" pitchFamily="2" charset="-122"/>
              </a:rPr>
              <a:t>的所有元素</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而数乘以矩阵等于用该数乘以</a:t>
            </a: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矩阵的</a:t>
            </a:r>
            <a:r>
              <a:rPr lang="zh-CN" altLang="en-US" sz="2800" dirty="0">
                <a:solidFill>
                  <a:srgbClr val="0000FF"/>
                </a:solidFill>
                <a:latin typeface="Times New Roman" panose="02020603050405020304" pitchFamily="18" charset="0"/>
                <a:ea typeface="华文新魏" panose="02010800040101010101" pitchFamily="2" charset="-122"/>
              </a:rPr>
              <a:t>每个</a:t>
            </a:r>
            <a:r>
              <a:rPr lang="zh-CN" altLang="en-US" sz="2800" b="0" dirty="0">
                <a:solidFill>
                  <a:schemeClr val="tx1"/>
                </a:solidFill>
                <a:latin typeface="Times New Roman" panose="02020603050405020304" pitchFamily="18" charset="0"/>
                <a:ea typeface="华文新魏" panose="02010800040101010101" pitchFamily="2" charset="-122"/>
              </a:rPr>
              <a:t>元素</a:t>
            </a:r>
            <a:r>
              <a:rPr lang="en-US" altLang="zh-CN" sz="2800" b="0" dirty="0">
                <a:solidFill>
                  <a:schemeClr val="tx1"/>
                </a:solidFill>
                <a:latin typeface="Times New Roman" panose="02020603050405020304" pitchFamily="18" charset="0"/>
                <a:ea typeface="华文新魏" panose="02010800040101010101" pitchFamily="2" charset="-122"/>
              </a:rPr>
              <a:t>.</a:t>
            </a:r>
          </a:p>
        </p:txBody>
      </p:sp>
      <p:graphicFrame>
        <p:nvGraphicFramePr>
          <p:cNvPr id="4" name="对象 3"/>
          <p:cNvGraphicFramePr>
            <a:graphicFrameLocks noChangeAspect="1"/>
          </p:cNvGraphicFramePr>
          <p:nvPr/>
        </p:nvGraphicFramePr>
        <p:xfrm>
          <a:off x="4727575" y="2276475"/>
          <a:ext cx="3300413" cy="2697163"/>
        </p:xfrm>
        <a:graphic>
          <a:graphicData uri="http://schemas.openxmlformats.org/presentationml/2006/ole">
            <mc:AlternateContent xmlns:mc="http://schemas.openxmlformats.org/markup-compatibility/2006">
              <mc:Choice xmlns:v="urn:schemas-microsoft-com:vml" Requires="v">
                <p:oleObj spid="_x0000_s118898" name="Equation" r:id="rId6" imgW="1549400" imgH="1244600" progId="Equation.DSMT4">
                  <p:embed/>
                </p:oleObj>
              </mc:Choice>
              <mc:Fallback>
                <p:oleObj name="Equation" r:id="rId6" imgW="1549400" imgH="1244600" progId="Equation.DSMT4">
                  <p:embed/>
                  <p:pic>
                    <p:nvPicPr>
                      <p:cNvPr id="0" name="Picture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7575" y="2276475"/>
                        <a:ext cx="3300413" cy="26971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0" end="0"/>
                                            </p:txEl>
                                          </p:spTgt>
                                        </p:tgtEl>
                                        <p:attrNameLst>
                                          <p:attrName>style.visibility</p:attrName>
                                        </p:attrNameLst>
                                      </p:cBhvr>
                                      <p:to>
                                        <p:strVal val="visible"/>
                                      </p:to>
                                    </p:set>
                                    <p:animEffect transition="in" filter="wipe(left)">
                                      <p:cBhvr>
                                        <p:cTn id="12" dur="1000"/>
                                        <p:tgtEl>
                                          <p:spTgt spid="2734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1" end="1"/>
                                            </p:txEl>
                                          </p:spTgt>
                                        </p:tgtEl>
                                        <p:attrNameLst>
                                          <p:attrName>style.visibility</p:attrName>
                                        </p:attrNameLst>
                                      </p:cBhvr>
                                      <p:to>
                                        <p:strVal val="visible"/>
                                      </p:to>
                                    </p:set>
                                    <p:animEffect transition="in" filter="wipe(left)">
                                      <p:cBhvr>
                                        <p:cTn id="17" dur="1000"/>
                                        <p:tgtEl>
                                          <p:spTgt spid="27341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wipe(left)">
                                      <p:cBhvr>
                                        <p:cTn id="32" dur="1000"/>
                                        <p:tgtEl>
                                          <p:spTgt spid="3">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Effect transition="in" filter="wipe(left)">
                                      <p:cBhvr>
                                        <p:cTn id="37" dur="1000"/>
                                        <p:tgtEl>
                                          <p:spTgt spid="3">
                                            <p:txEl>
                                              <p:pRg st="1" end="1"/>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animEffect transition="in" filter="wipe(left)">
                                      <p:cBhvr>
                                        <p:cTn id="42"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2" name="Object 3"/>
          <p:cNvGraphicFramePr>
            <a:graphicFrameLocks noChangeAspect="1"/>
          </p:cNvGraphicFramePr>
          <p:nvPr/>
        </p:nvGraphicFramePr>
        <p:xfrm>
          <a:off x="899490" y="1412720"/>
          <a:ext cx="3776662" cy="2692400"/>
        </p:xfrm>
        <a:graphic>
          <a:graphicData uri="http://schemas.openxmlformats.org/presentationml/2006/ole">
            <mc:AlternateContent xmlns:mc="http://schemas.openxmlformats.org/markup-compatibility/2006">
              <mc:Choice xmlns:v="urn:schemas-microsoft-com:vml" Requires="v">
                <p:oleObj spid="_x0000_s795736" name="Equation" r:id="rId4" imgW="1778000" imgH="1244600" progId="Equation.DSMT4">
                  <p:embed/>
                </p:oleObj>
              </mc:Choice>
              <mc:Fallback>
                <p:oleObj name="Equation" r:id="rId4" imgW="1778000" imgH="1244600" progId="Equation.DSMT4">
                  <p:embed/>
                  <p:pic>
                    <p:nvPicPr>
                      <p:cNvPr id="0"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490" y="1412720"/>
                        <a:ext cx="3776662" cy="26924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4932050" y="1484730"/>
          <a:ext cx="3478212" cy="2692400"/>
        </p:xfrm>
        <a:graphic>
          <a:graphicData uri="http://schemas.openxmlformats.org/presentationml/2006/ole">
            <mc:AlternateContent xmlns:mc="http://schemas.openxmlformats.org/markup-compatibility/2006">
              <mc:Choice xmlns:v="urn:schemas-microsoft-com:vml" Requires="v">
                <p:oleObj spid="_x0000_s795737" name="Equation" r:id="rId6" imgW="1638300" imgH="1244600" progId="Equation.DSMT4">
                  <p:embed/>
                </p:oleObj>
              </mc:Choice>
              <mc:Fallback>
                <p:oleObj name="Equation" r:id="rId6" imgW="1638300" imgH="1244600" progId="Equation.DSMT4">
                  <p:embed/>
                  <p:pic>
                    <p:nvPicPr>
                      <p:cNvPr id="0"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2050" y="1484730"/>
                        <a:ext cx="3478212" cy="26924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928114" y="1073834"/>
            <a:ext cx="7460416" cy="1203006"/>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273411" name="Text Box 3"/>
          <p:cNvSpPr txBox="1">
            <a:spLocks noChangeArrowheads="1"/>
          </p:cNvSpPr>
          <p:nvPr/>
        </p:nvSpPr>
        <p:spPr bwMode="auto">
          <a:xfrm>
            <a:off x="971550" y="1052513"/>
            <a:ext cx="720725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推论</a:t>
            </a:r>
            <a:r>
              <a:rPr lang="en-US" altLang="zh-CN" sz="2800" b="0">
                <a:solidFill>
                  <a:schemeClr val="tx1"/>
                </a:solidFill>
                <a:latin typeface="Times New Roman" panose="02020603050405020304" pitchFamily="18" charset="0"/>
                <a:ea typeface="黑体" panose="02010609060101010101" pitchFamily="49" charset="-122"/>
              </a:rPr>
              <a:t>3.2.3 </a:t>
            </a:r>
            <a:r>
              <a:rPr lang="zh-CN" altLang="en-US" sz="2800" b="0">
                <a:solidFill>
                  <a:schemeClr val="tx1"/>
                </a:solidFill>
                <a:latin typeface="Times New Roman" panose="02020603050405020304" pitchFamily="18" charset="0"/>
                <a:ea typeface="华文新魏" panose="02010800040101010101" pitchFamily="2" charset="-122"/>
              </a:rPr>
              <a:t>若行列式</a:t>
            </a:r>
            <a:r>
              <a:rPr lang="en-US" altLang="zh-CN" sz="2800" b="0" i="1">
                <a:solidFill>
                  <a:schemeClr val="tx1"/>
                </a:solidFill>
                <a:latin typeface="Times New Roman" panose="02020603050405020304" pitchFamily="18" charset="0"/>
                <a:ea typeface="华文新魏" panose="02010800040101010101" pitchFamily="2" charset="-122"/>
              </a:rPr>
              <a:t>D</a:t>
            </a:r>
            <a:r>
              <a:rPr lang="en-US" altLang="zh-CN" sz="2800" b="0" i="1" baseline="-25000">
                <a:solidFill>
                  <a:schemeClr val="tx1"/>
                </a:solidFill>
                <a:latin typeface="Times New Roman" panose="02020603050405020304" pitchFamily="18" charset="0"/>
                <a:ea typeface="华文新魏" panose="02010800040101010101" pitchFamily="2" charset="-122"/>
              </a:rPr>
              <a:t>n</a:t>
            </a:r>
            <a:r>
              <a:rPr lang="zh-CN" altLang="en-US" sz="2800" b="0">
                <a:solidFill>
                  <a:schemeClr val="tx1"/>
                </a:solidFill>
                <a:latin typeface="Times New Roman" panose="02020603050405020304" pitchFamily="18" charset="0"/>
                <a:ea typeface="华文新魏" panose="02010800040101010101" pitchFamily="2" charset="-122"/>
              </a:rPr>
              <a:t>中某行元素全为零</a:t>
            </a:r>
            <a:r>
              <a:rPr lang="en-US" altLang="zh-CN" sz="2800" b="0">
                <a:solidFill>
                  <a:schemeClr val="tx1"/>
                </a:solidFill>
                <a:latin typeface="Times New Roman" panose="02020603050405020304" pitchFamily="18" charset="0"/>
                <a:ea typeface="华文新魏" panose="02010800040101010101" pitchFamily="2" charset="-122"/>
              </a:rPr>
              <a:t>,</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则</a:t>
            </a:r>
            <a:r>
              <a:rPr lang="en-US" altLang="zh-CN" sz="2800" b="0" i="1">
                <a:solidFill>
                  <a:schemeClr val="tx1"/>
                </a:solidFill>
                <a:latin typeface="Times New Roman" panose="02020603050405020304" pitchFamily="18" charset="0"/>
                <a:ea typeface="华文新魏" panose="02010800040101010101" pitchFamily="2" charset="-122"/>
              </a:rPr>
              <a:t>D</a:t>
            </a:r>
            <a:r>
              <a:rPr lang="en-US" altLang="zh-CN" sz="2800" b="0" i="1" baseline="-25000">
                <a:solidFill>
                  <a:schemeClr val="tx1"/>
                </a:solidFill>
                <a:latin typeface="Times New Roman" panose="02020603050405020304" pitchFamily="18" charset="0"/>
                <a:ea typeface="华文新魏" panose="02010800040101010101" pitchFamily="2" charset="-122"/>
              </a:rPr>
              <a:t>n</a:t>
            </a:r>
            <a:r>
              <a:rPr lang="en-US" altLang="zh-CN" sz="1000" b="0" i="1" baseline="-2500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zh-CN" altLang="en-US"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0.</a:t>
            </a:r>
          </a:p>
        </p:txBody>
      </p:sp>
      <p:sp>
        <p:nvSpPr>
          <p:cNvPr id="4" name="Rectangle 2"/>
          <p:cNvSpPr txBox="1">
            <a:spLocks noChangeArrowheads="1"/>
          </p:cNvSpPr>
          <p:nvPr/>
        </p:nvSpPr>
        <p:spPr bwMode="auto">
          <a:xfrm>
            <a:off x="2700338" y="188913"/>
            <a:ext cx="4502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a:lstStyle>
          <a:p>
            <a:pPr eaLnBrk="1" hangingPunct="1">
              <a:defRPr/>
            </a:pPr>
            <a:r>
              <a:rPr kumimoji="0" lang="en-US" altLang="zh-CN" sz="4000" b="1" kern="0">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kumimoji="0" lang="en-US" altLang="zh-CN" sz="4000" b="1" kern="0">
                <a:solidFill>
                  <a:srgbClr val="000000"/>
                </a:solidFill>
                <a:ea typeface="华文隶书" panose="02010800040101010101" pitchFamily="2" charset="-122"/>
                <a:cs typeface="Times New Roman" panose="02020603050405020304" pitchFamily="18" charset="0"/>
              </a:rPr>
              <a:t>3.2 </a:t>
            </a:r>
            <a:r>
              <a:rPr kumimoji="0" lang="zh-CN" altLang="en-US" sz="4000" b="1" kern="0">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endParaRPr kumimoji="0" lang="zh-CN" altLang="en-US" sz="4000" b="1" kern="0" dirty="0">
              <a:solidFill>
                <a:srgbClr val="000000"/>
              </a:solidFill>
              <a:latin typeface="华文隶书" panose="02010800040101010101" pitchFamily="2" charset="-122"/>
              <a:ea typeface="华文隶书" panose="02010800040101010101" pitchFamily="2" charset="-122"/>
              <a:cs typeface="Times New Roman" panose="02020603050405020304" pitchFamily="18" charset="0"/>
            </a:endParaRPr>
          </a:p>
        </p:txBody>
      </p:sp>
      <p:graphicFrame>
        <p:nvGraphicFramePr>
          <p:cNvPr id="2" name="对象 1"/>
          <p:cNvGraphicFramePr>
            <a:graphicFrameLocks noChangeAspect="1"/>
          </p:cNvGraphicFramePr>
          <p:nvPr/>
        </p:nvGraphicFramePr>
        <p:xfrm>
          <a:off x="3314700" y="2781300"/>
          <a:ext cx="3273425" cy="3194050"/>
        </p:xfrm>
        <a:graphic>
          <a:graphicData uri="http://schemas.openxmlformats.org/presentationml/2006/ole">
            <mc:AlternateContent xmlns:mc="http://schemas.openxmlformats.org/markup-compatibility/2006">
              <mc:Choice xmlns:v="urn:schemas-microsoft-com:vml" Requires="v">
                <p:oleObj spid="_x0000_s120889" name="Equation" r:id="rId4" imgW="1536700" imgH="1739900" progId="Equation.DSMT4">
                  <p:embed/>
                </p:oleObj>
              </mc:Choice>
              <mc:Fallback>
                <p:oleObj name="Equation" r:id="rId4" imgW="1536700" imgH="1739900" progId="Equation.DSMT4">
                  <p:embed/>
                  <p:pic>
                    <p:nvPicPr>
                      <p:cNvPr id="0"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700" y="2781300"/>
                        <a:ext cx="3273425" cy="31940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0" end="0"/>
                                            </p:txEl>
                                          </p:spTgt>
                                        </p:tgtEl>
                                        <p:attrNameLst>
                                          <p:attrName>style.visibility</p:attrName>
                                        </p:attrNameLst>
                                      </p:cBhvr>
                                      <p:to>
                                        <p:strVal val="visible"/>
                                      </p:to>
                                    </p:set>
                                    <p:animEffect transition="in" filter="wipe(left)">
                                      <p:cBhvr>
                                        <p:cTn id="12" dur="1000"/>
                                        <p:tgtEl>
                                          <p:spTgt spid="2734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1" end="1"/>
                                            </p:txEl>
                                          </p:spTgt>
                                        </p:tgtEl>
                                        <p:attrNameLst>
                                          <p:attrName>style.visibility</p:attrName>
                                        </p:attrNameLst>
                                      </p:cBhvr>
                                      <p:to>
                                        <p:strVal val="visible"/>
                                      </p:to>
                                    </p:set>
                                    <p:animEffect transition="in" filter="wipe(left)">
                                      <p:cBhvr>
                                        <p:cTn id="17" dur="1000"/>
                                        <p:tgtEl>
                                          <p:spTgt spid="27341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1115520" y="1268700"/>
            <a:ext cx="6984970" cy="1224170"/>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273411" name="Text Box 3"/>
          <p:cNvSpPr txBox="1">
            <a:spLocks noChangeArrowheads="1"/>
          </p:cNvSpPr>
          <p:nvPr/>
        </p:nvSpPr>
        <p:spPr bwMode="auto">
          <a:xfrm>
            <a:off x="1127125" y="1279525"/>
            <a:ext cx="6900863"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黑体" panose="02010609060101010101" pitchFamily="49" charset="-122"/>
              </a:rPr>
              <a:t>        推论</a:t>
            </a:r>
            <a:r>
              <a:rPr lang="en-US" altLang="zh-CN" sz="2800" b="0">
                <a:solidFill>
                  <a:schemeClr val="tx1"/>
                </a:solidFill>
                <a:latin typeface="Times New Roman" panose="02020603050405020304" pitchFamily="18" charset="0"/>
                <a:ea typeface="黑体" panose="02010609060101010101" pitchFamily="49" charset="-122"/>
              </a:rPr>
              <a:t>3.2.4 </a:t>
            </a:r>
            <a:r>
              <a:rPr lang="zh-CN" altLang="en-US" sz="2800" b="0">
                <a:solidFill>
                  <a:schemeClr val="tx1"/>
                </a:solidFill>
                <a:latin typeface="Times New Roman" panose="02020603050405020304" pitchFamily="18" charset="0"/>
                <a:ea typeface="华文新魏" panose="02010800040101010101" pitchFamily="2" charset="-122"/>
              </a:rPr>
              <a:t>若行列式</a:t>
            </a:r>
            <a:r>
              <a:rPr lang="en-US" altLang="zh-CN" sz="2800" b="0" i="1">
                <a:solidFill>
                  <a:schemeClr val="tx1"/>
                </a:solidFill>
                <a:latin typeface="Times New Roman" panose="02020603050405020304" pitchFamily="18" charset="0"/>
                <a:ea typeface="华文新魏" panose="02010800040101010101" pitchFamily="2" charset="-122"/>
              </a:rPr>
              <a:t>D</a:t>
            </a:r>
            <a:r>
              <a:rPr lang="en-US" altLang="zh-CN" sz="2800" b="0" i="1" baseline="-25000">
                <a:solidFill>
                  <a:schemeClr val="tx1"/>
                </a:solidFill>
                <a:latin typeface="Times New Roman" panose="02020603050405020304" pitchFamily="18" charset="0"/>
                <a:ea typeface="华文新魏" panose="02010800040101010101" pitchFamily="2" charset="-122"/>
              </a:rPr>
              <a:t>n</a:t>
            </a:r>
            <a:r>
              <a:rPr lang="en-US" altLang="zh-CN" sz="2800" b="0">
                <a:solidFill>
                  <a:schemeClr val="tx1"/>
                </a:solidFill>
                <a:latin typeface="Times New Roman" panose="02020603050405020304" pitchFamily="18" charset="0"/>
                <a:ea typeface="华文新魏" panose="02010800040101010101" pitchFamily="2" charset="-122"/>
              </a:rPr>
              <a:t>(</a:t>
            </a:r>
            <a:r>
              <a:rPr lang="en-US" altLang="zh-CN" sz="2800" b="0" i="1">
                <a:solidFill>
                  <a:schemeClr val="tx1"/>
                </a:solidFill>
                <a:latin typeface="Times New Roman" panose="02020603050405020304" pitchFamily="18" charset="0"/>
                <a:ea typeface="华文新魏" panose="02010800040101010101" pitchFamily="2" charset="-122"/>
              </a:rPr>
              <a:t>n</a:t>
            </a:r>
            <a:r>
              <a:rPr lang="en-US" altLang="zh-CN" sz="1000" b="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rPr>
              <a:t>2)</a:t>
            </a:r>
            <a:r>
              <a:rPr lang="zh-CN" altLang="en-US" sz="2800" b="0">
                <a:solidFill>
                  <a:schemeClr val="tx1"/>
                </a:solidFill>
                <a:latin typeface="Times New Roman" panose="02020603050405020304" pitchFamily="18" charset="0"/>
                <a:ea typeface="华文新魏" panose="02010800040101010101" pitchFamily="2" charset="-122"/>
              </a:rPr>
              <a:t>某两行元素</a:t>
            </a:r>
            <a:endParaRPr lang="en-US" altLang="zh-CN" sz="2800" b="0">
              <a:solidFill>
                <a:schemeClr val="tx1"/>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对应成比例</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则</a:t>
            </a:r>
            <a:r>
              <a:rPr lang="en-US" altLang="zh-CN" sz="2800" b="0" i="1">
                <a:solidFill>
                  <a:schemeClr val="tx1"/>
                </a:solidFill>
                <a:latin typeface="Times New Roman" panose="02020603050405020304" pitchFamily="18" charset="0"/>
                <a:ea typeface="华文新魏" panose="02010800040101010101" pitchFamily="2" charset="-122"/>
              </a:rPr>
              <a:t>D</a:t>
            </a:r>
            <a:r>
              <a:rPr lang="en-US" altLang="zh-CN" sz="2800" b="0" i="1" baseline="-25000">
                <a:solidFill>
                  <a:schemeClr val="tx1"/>
                </a:solidFill>
                <a:latin typeface="Times New Roman" panose="02020603050405020304" pitchFamily="18" charset="0"/>
                <a:ea typeface="华文新魏" panose="02010800040101010101" pitchFamily="2" charset="-122"/>
              </a:rPr>
              <a:t>n</a:t>
            </a:r>
            <a:r>
              <a:rPr lang="en-US" altLang="zh-CN" sz="1000" b="0" i="1" baseline="-2500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zh-CN" altLang="en-US"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0.</a:t>
            </a:r>
          </a:p>
        </p:txBody>
      </p:sp>
      <p:sp>
        <p:nvSpPr>
          <p:cNvPr id="4" name="Rectangle 2"/>
          <p:cNvSpPr txBox="1">
            <a:spLocks noChangeArrowheads="1"/>
          </p:cNvSpPr>
          <p:nvPr/>
        </p:nvSpPr>
        <p:spPr bwMode="auto">
          <a:xfrm>
            <a:off x="2700338" y="188913"/>
            <a:ext cx="4502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a:lstStyle>
          <a:p>
            <a:pPr eaLnBrk="1" hangingPunct="1">
              <a:defRPr/>
            </a:pPr>
            <a:r>
              <a:rPr kumimoji="0" lang="en-US" altLang="zh-CN" sz="4000" b="1" kern="0">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kumimoji="0" lang="en-US" altLang="zh-CN" sz="4000" b="1" kern="0">
                <a:solidFill>
                  <a:srgbClr val="000000"/>
                </a:solidFill>
                <a:ea typeface="华文隶书" panose="02010800040101010101" pitchFamily="2" charset="-122"/>
                <a:cs typeface="Times New Roman" panose="02020603050405020304" pitchFamily="18" charset="0"/>
              </a:rPr>
              <a:t>3.2 </a:t>
            </a:r>
            <a:r>
              <a:rPr kumimoji="0" lang="zh-CN" altLang="en-US" sz="4000" b="1" kern="0">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endParaRPr kumimoji="0" lang="zh-CN" altLang="en-US" sz="4000" b="1" kern="0" dirty="0">
              <a:solidFill>
                <a:srgbClr val="000000"/>
              </a:solidFill>
              <a:latin typeface="华文隶书" panose="02010800040101010101" pitchFamily="2" charset="-122"/>
              <a:ea typeface="华文隶书" panose="02010800040101010101" pitchFamily="2" charset="-122"/>
              <a:cs typeface="Times New Roman" panose="02020603050405020304" pitchFamily="18" charset="0"/>
            </a:endParaRPr>
          </a:p>
        </p:txBody>
      </p:sp>
      <p:graphicFrame>
        <p:nvGraphicFramePr>
          <p:cNvPr id="2" name="对象 1"/>
          <p:cNvGraphicFramePr>
            <a:graphicFrameLocks noChangeAspect="1"/>
          </p:cNvGraphicFramePr>
          <p:nvPr/>
        </p:nvGraphicFramePr>
        <p:xfrm>
          <a:off x="2987675" y="2781300"/>
          <a:ext cx="3624263" cy="3194050"/>
        </p:xfrm>
        <a:graphic>
          <a:graphicData uri="http://schemas.openxmlformats.org/presentationml/2006/ole">
            <mc:AlternateContent xmlns:mc="http://schemas.openxmlformats.org/markup-compatibility/2006">
              <mc:Choice xmlns:v="urn:schemas-microsoft-com:vml" Requires="v">
                <p:oleObj spid="_x0000_s122937" name="Equation" r:id="rId4" imgW="1701800" imgH="1739900" progId="Equation.DSMT4">
                  <p:embed/>
                </p:oleObj>
              </mc:Choice>
              <mc:Fallback>
                <p:oleObj name="Equation" r:id="rId4" imgW="1701800" imgH="1739900" progId="Equation.DSMT4">
                  <p:embed/>
                  <p:pic>
                    <p:nvPicPr>
                      <p:cNvPr id="0"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2781300"/>
                        <a:ext cx="3624263" cy="31940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0" end="0"/>
                                            </p:txEl>
                                          </p:spTgt>
                                        </p:tgtEl>
                                        <p:attrNameLst>
                                          <p:attrName>style.visibility</p:attrName>
                                        </p:attrNameLst>
                                      </p:cBhvr>
                                      <p:to>
                                        <p:strVal val="visible"/>
                                      </p:to>
                                    </p:set>
                                    <p:animEffect transition="in" filter="wipe(left)">
                                      <p:cBhvr>
                                        <p:cTn id="12" dur="1000"/>
                                        <p:tgtEl>
                                          <p:spTgt spid="2734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1" end="1"/>
                                            </p:txEl>
                                          </p:spTgt>
                                        </p:tgtEl>
                                        <p:attrNameLst>
                                          <p:attrName>style.visibility</p:attrName>
                                        </p:attrNameLst>
                                      </p:cBhvr>
                                      <p:to>
                                        <p:strVal val="visible"/>
                                      </p:to>
                                    </p:set>
                                    <p:animEffect transition="in" filter="wipe(left)">
                                      <p:cBhvr>
                                        <p:cTn id="17" dur="1000"/>
                                        <p:tgtEl>
                                          <p:spTgt spid="27341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6FFFF"/>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ctrTitle"/>
          </p:nvPr>
        </p:nvSpPr>
        <p:spPr>
          <a:xfrm>
            <a:off x="1619250" y="1614488"/>
            <a:ext cx="6427788" cy="914400"/>
          </a:xfrm>
          <a:noFill/>
        </p:spPr>
        <p:txBody>
          <a:bodyPr>
            <a:spAutoFit/>
          </a:bodyPr>
          <a:lstStyle/>
          <a:p>
            <a:pPr eaLnBrk="1" hangingPunct="1"/>
            <a:r>
              <a:rPr lang="en-US" altLang="zh-CN" sz="5400">
                <a:solidFill>
                  <a:schemeClr val="tx1"/>
                </a:solidFill>
                <a:latin typeface="隶书" panose="02010509060101010101" pitchFamily="49" charset="-122"/>
                <a:ea typeface="隶书" panose="02010509060101010101" pitchFamily="49" charset="-122"/>
                <a:cs typeface="宋体" panose="02010600030101010101" pitchFamily="2" charset="-122"/>
              </a:rPr>
              <a:t>§3.1 </a:t>
            </a:r>
            <a:r>
              <a:rPr lang="zh-CN" altLang="en-US" sz="5400">
                <a:solidFill>
                  <a:schemeClr val="tx1"/>
                </a:solidFill>
                <a:latin typeface="隶书" panose="02010509060101010101" pitchFamily="49" charset="-122"/>
                <a:ea typeface="隶书" panose="02010509060101010101" pitchFamily="49" charset="-122"/>
                <a:cs typeface="宋体" panose="02010600030101010101" pitchFamily="2" charset="-122"/>
              </a:rPr>
              <a:t>行列式的定义</a:t>
            </a:r>
          </a:p>
        </p:txBody>
      </p:sp>
      <p:sp>
        <p:nvSpPr>
          <p:cNvPr id="269315" name="Text Box 3">
            <a:hlinkClick r:id="rId3" action="ppaction://hlinksldjump"/>
          </p:cNvPr>
          <p:cNvSpPr txBox="1">
            <a:spLocks noChangeArrowheads="1"/>
          </p:cNvSpPr>
          <p:nvPr/>
        </p:nvSpPr>
        <p:spPr bwMode="auto">
          <a:xfrm>
            <a:off x="3203575" y="3076575"/>
            <a:ext cx="3384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3600" dirty="0">
                <a:ea typeface="华文新魏" panose="02010800040101010101" pitchFamily="2" charset="-122"/>
              </a:rPr>
              <a:t>一、二阶行列式</a:t>
            </a:r>
          </a:p>
        </p:txBody>
      </p:sp>
      <p:sp>
        <p:nvSpPr>
          <p:cNvPr id="269316" name="Text Box 4"/>
          <p:cNvSpPr txBox="1">
            <a:spLocks noChangeArrowheads="1"/>
          </p:cNvSpPr>
          <p:nvPr/>
        </p:nvSpPr>
        <p:spPr bwMode="auto">
          <a:xfrm>
            <a:off x="3203575" y="3795713"/>
            <a:ext cx="3155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3600">
                <a:ea typeface="华文新魏" panose="02010800040101010101" pitchFamily="2" charset="-122"/>
              </a:rPr>
              <a:t>二、</a:t>
            </a:r>
            <a:r>
              <a:rPr lang="en-US" altLang="zh-CN" sz="3600" i="1">
                <a:ea typeface="华文新魏" panose="02010800040101010101" pitchFamily="2" charset="-122"/>
              </a:rPr>
              <a:t>n</a:t>
            </a:r>
            <a:r>
              <a:rPr lang="zh-CN" altLang="en-US" sz="3600">
                <a:ea typeface="华文新魏" panose="02010800040101010101" pitchFamily="2" charset="-122"/>
              </a:rPr>
              <a:t>阶行列式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9315"/>
                                        </p:tgtEl>
                                        <p:attrNameLst>
                                          <p:attrName>style.visibility</p:attrName>
                                        </p:attrNameLst>
                                      </p:cBhvr>
                                      <p:to>
                                        <p:strVal val="visible"/>
                                      </p:to>
                                    </p:set>
                                    <p:animEffect transition="in" filter="wipe(left)">
                                      <p:cBhvr>
                                        <p:cTn id="7" dur="3000"/>
                                        <p:tgtEl>
                                          <p:spTgt spid="2693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9316"/>
                                        </p:tgtEl>
                                        <p:attrNameLst>
                                          <p:attrName>style.visibility</p:attrName>
                                        </p:attrNameLst>
                                      </p:cBhvr>
                                      <p:to>
                                        <p:strVal val="visible"/>
                                      </p:to>
                                    </p:set>
                                    <p:animEffect transition="in" filter="wipe(left)">
                                      <p:cBhvr>
                                        <p:cTn id="12" dur="3000"/>
                                        <p:tgtEl>
                                          <p:spTgt spid="269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5" grpId="0"/>
      <p:bldP spid="2693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700338" y="188913"/>
            <a:ext cx="4502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rtl="0" eaLnBrk="0" fontAlgn="base" hangingPunct="0">
              <a:spcBef>
                <a:spcPct val="0"/>
              </a:spcBef>
              <a:spcAft>
                <a:spcPct val="0"/>
              </a:spcAft>
              <a:defRPr sz="3200">
                <a:solidFill>
                  <a:srgbClr val="3D9F1F"/>
                </a:solidFill>
                <a:latin typeface="+mj-lt"/>
                <a:ea typeface="+mj-ea"/>
                <a:cs typeface="+mj-cs"/>
              </a:defRPr>
            </a:lvl1pPr>
            <a:lvl2pPr algn="l" rtl="0" eaLnBrk="0" fontAlgn="base" hangingPunct="0">
              <a:spcBef>
                <a:spcPct val="0"/>
              </a:spcBef>
              <a:spcAft>
                <a:spcPct val="0"/>
              </a:spcAft>
              <a:defRPr sz="3200">
                <a:solidFill>
                  <a:srgbClr val="3D9F1F"/>
                </a:solidFill>
                <a:latin typeface="Times New Roman" pitchFamily="18" charset="0"/>
                <a:ea typeface="宋体" pitchFamily="2" charset="-122"/>
              </a:defRPr>
            </a:lvl2pPr>
            <a:lvl3pPr algn="l" rtl="0" eaLnBrk="0" fontAlgn="base" hangingPunct="0">
              <a:spcBef>
                <a:spcPct val="0"/>
              </a:spcBef>
              <a:spcAft>
                <a:spcPct val="0"/>
              </a:spcAft>
              <a:defRPr sz="3200">
                <a:solidFill>
                  <a:srgbClr val="3D9F1F"/>
                </a:solidFill>
                <a:latin typeface="Times New Roman" pitchFamily="18" charset="0"/>
                <a:ea typeface="宋体" pitchFamily="2" charset="-122"/>
              </a:defRPr>
            </a:lvl3pPr>
            <a:lvl4pPr algn="l" rtl="0" eaLnBrk="0" fontAlgn="base" hangingPunct="0">
              <a:spcBef>
                <a:spcPct val="0"/>
              </a:spcBef>
              <a:spcAft>
                <a:spcPct val="0"/>
              </a:spcAft>
              <a:defRPr sz="3200">
                <a:solidFill>
                  <a:srgbClr val="3D9F1F"/>
                </a:solidFill>
                <a:latin typeface="Times New Roman" pitchFamily="18" charset="0"/>
                <a:ea typeface="宋体" pitchFamily="2" charset="-122"/>
              </a:defRPr>
            </a:lvl4pPr>
            <a:lvl5pPr algn="l" rtl="0" eaLnBrk="0" fontAlgn="base" hangingPunct="0">
              <a:spcBef>
                <a:spcPct val="0"/>
              </a:spcBef>
              <a:spcAft>
                <a:spcPct val="0"/>
              </a:spcAft>
              <a:defRPr sz="3200">
                <a:solidFill>
                  <a:srgbClr val="3D9F1F"/>
                </a:solidFill>
                <a:latin typeface="Times New Roman" pitchFamily="18" charset="0"/>
                <a:ea typeface="宋体" pitchFamily="2" charset="-122"/>
              </a:defRPr>
            </a:lvl5pPr>
            <a:lvl6pPr marL="457200" algn="l" rtl="0" fontAlgn="base">
              <a:spcBef>
                <a:spcPct val="0"/>
              </a:spcBef>
              <a:spcAft>
                <a:spcPct val="0"/>
              </a:spcAft>
              <a:defRPr sz="3200">
                <a:solidFill>
                  <a:srgbClr val="3D9F1F"/>
                </a:solidFill>
                <a:latin typeface="Times New Roman" pitchFamily="18" charset="0"/>
                <a:ea typeface="宋体" pitchFamily="2" charset="-122"/>
              </a:defRPr>
            </a:lvl6pPr>
            <a:lvl7pPr marL="914400" algn="l" rtl="0" fontAlgn="base">
              <a:spcBef>
                <a:spcPct val="0"/>
              </a:spcBef>
              <a:spcAft>
                <a:spcPct val="0"/>
              </a:spcAft>
              <a:defRPr sz="3200">
                <a:solidFill>
                  <a:srgbClr val="3D9F1F"/>
                </a:solidFill>
                <a:latin typeface="Times New Roman" pitchFamily="18" charset="0"/>
                <a:ea typeface="宋体" pitchFamily="2" charset="-122"/>
              </a:defRPr>
            </a:lvl7pPr>
            <a:lvl8pPr marL="1371600" algn="l" rtl="0" fontAlgn="base">
              <a:spcBef>
                <a:spcPct val="0"/>
              </a:spcBef>
              <a:spcAft>
                <a:spcPct val="0"/>
              </a:spcAft>
              <a:defRPr sz="3200">
                <a:solidFill>
                  <a:srgbClr val="3D9F1F"/>
                </a:solidFill>
                <a:latin typeface="Times New Roman" pitchFamily="18" charset="0"/>
                <a:ea typeface="宋体" pitchFamily="2" charset="-122"/>
              </a:defRPr>
            </a:lvl8pPr>
            <a:lvl9pPr marL="1828800" algn="l" rtl="0" fontAlgn="base">
              <a:spcBef>
                <a:spcPct val="0"/>
              </a:spcBef>
              <a:spcAft>
                <a:spcPct val="0"/>
              </a:spcAft>
              <a:defRPr sz="3200">
                <a:solidFill>
                  <a:srgbClr val="3D9F1F"/>
                </a:solidFill>
                <a:latin typeface="Times New Roman" pitchFamily="18" charset="0"/>
                <a:ea typeface="宋体" pitchFamily="2" charset="-122"/>
              </a:defRPr>
            </a:lvl9pPr>
          </a:lstStyle>
          <a:p>
            <a:pPr eaLnBrk="1" hangingPunct="1">
              <a:defRPr/>
            </a:pPr>
            <a:r>
              <a:rPr kumimoji="0" lang="en-US" altLang="zh-CN" sz="4000" b="1" kern="0">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kumimoji="0" lang="en-US" altLang="zh-CN" sz="4000" b="1" kern="0">
                <a:solidFill>
                  <a:srgbClr val="000000"/>
                </a:solidFill>
                <a:ea typeface="华文隶书" panose="02010800040101010101" pitchFamily="2" charset="-122"/>
                <a:cs typeface="Times New Roman" panose="02020603050405020304" pitchFamily="18" charset="0"/>
              </a:rPr>
              <a:t>3.2 </a:t>
            </a:r>
            <a:r>
              <a:rPr kumimoji="0" lang="zh-CN" altLang="en-US" sz="4000" b="1" kern="0">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endParaRPr kumimoji="0" lang="zh-CN" altLang="en-US" sz="4000" b="1" kern="0" dirty="0">
              <a:solidFill>
                <a:srgbClr val="000000"/>
              </a:solidFill>
              <a:latin typeface="华文隶书" panose="02010800040101010101" pitchFamily="2" charset="-122"/>
              <a:ea typeface="华文隶书" panose="02010800040101010101" pitchFamily="2" charset="-122"/>
              <a:cs typeface="Times New Roman" panose="02020603050405020304" pitchFamily="18" charset="0"/>
            </a:endParaRPr>
          </a:p>
        </p:txBody>
      </p:sp>
      <p:graphicFrame>
        <p:nvGraphicFramePr>
          <p:cNvPr id="2" name="对象 1"/>
          <p:cNvGraphicFramePr>
            <a:graphicFrameLocks noChangeAspect="1"/>
          </p:cNvGraphicFramePr>
          <p:nvPr/>
        </p:nvGraphicFramePr>
        <p:xfrm>
          <a:off x="1331913" y="1387475"/>
          <a:ext cx="3057525" cy="3194050"/>
        </p:xfrm>
        <a:graphic>
          <a:graphicData uri="http://schemas.openxmlformats.org/presentationml/2006/ole">
            <mc:AlternateContent xmlns:mc="http://schemas.openxmlformats.org/markup-compatibility/2006">
              <mc:Choice xmlns:v="urn:schemas-microsoft-com:vml" Requires="v">
                <p:oleObj spid="_x0000_s125090" name="Equation" r:id="rId4" imgW="1435100" imgH="1739900" progId="Equation.DSMT4">
                  <p:embed/>
                </p:oleObj>
              </mc:Choice>
              <mc:Fallback>
                <p:oleObj name="Equation" r:id="rId4" imgW="1435100" imgH="1739900" progId="Equation.DSMT4">
                  <p:embed/>
                  <p:pic>
                    <p:nvPicPr>
                      <p:cNvPr id="0" name="Picture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1387475"/>
                        <a:ext cx="3057525" cy="31940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nvGraphicFramePr>
        <p:xfrm>
          <a:off x="4356100" y="1387475"/>
          <a:ext cx="3246438" cy="3194050"/>
        </p:xfrm>
        <a:graphic>
          <a:graphicData uri="http://schemas.openxmlformats.org/presentationml/2006/ole">
            <mc:AlternateContent xmlns:mc="http://schemas.openxmlformats.org/markup-compatibility/2006">
              <mc:Choice xmlns:v="urn:schemas-microsoft-com:vml" Requires="v">
                <p:oleObj spid="_x0000_s125091" name="Equation" r:id="rId6" imgW="1524000" imgH="1739900" progId="Equation.DSMT4">
                  <p:embed/>
                </p:oleObj>
              </mc:Choice>
              <mc:Fallback>
                <p:oleObj name="Equation" r:id="rId6" imgW="1524000" imgH="1739900" progId="Equation.DSMT4">
                  <p:embed/>
                  <p:pic>
                    <p:nvPicPr>
                      <p:cNvPr id="0" name="Picture 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6100" y="1387475"/>
                        <a:ext cx="3246438" cy="31940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7596188" y="2820988"/>
          <a:ext cx="541337" cy="327025"/>
        </p:xfrm>
        <a:graphic>
          <a:graphicData uri="http://schemas.openxmlformats.org/presentationml/2006/ole">
            <mc:AlternateContent xmlns:mc="http://schemas.openxmlformats.org/markup-compatibility/2006">
              <mc:Choice xmlns:v="urn:schemas-microsoft-com:vml" Requires="v">
                <p:oleObj spid="_x0000_s125092" name="Equation" r:id="rId8" imgW="253670" imgH="177569" progId="Equation.DSMT4">
                  <p:embed/>
                </p:oleObj>
              </mc:Choice>
              <mc:Fallback>
                <p:oleObj name="Equation" r:id="rId8" imgW="253670" imgH="177569" progId="Equation.DSMT4">
                  <p:embed/>
                  <p:pic>
                    <p:nvPicPr>
                      <p:cNvPr id="0" name="Picture 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96188" y="2820988"/>
                        <a:ext cx="541337" cy="3270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928114" y="1073834"/>
            <a:ext cx="7604436" cy="4083406"/>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12697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2" name="Object 3"/>
          <p:cNvGraphicFramePr>
            <a:graphicFrameLocks noChangeAspect="1"/>
          </p:cNvGraphicFramePr>
          <p:nvPr/>
        </p:nvGraphicFramePr>
        <p:xfrm>
          <a:off x="1476375" y="2316163"/>
          <a:ext cx="6548438" cy="2697162"/>
        </p:xfrm>
        <a:graphic>
          <a:graphicData uri="http://schemas.openxmlformats.org/presentationml/2006/ole">
            <mc:AlternateContent xmlns:mc="http://schemas.openxmlformats.org/markup-compatibility/2006">
              <mc:Choice xmlns:v="urn:schemas-microsoft-com:vml" Requires="v">
                <p:oleObj spid="_x0000_s127033" name="Equation" r:id="rId4" imgW="3073400" imgH="1244600" progId="Equation.DSMT4">
                  <p:embed/>
                </p:oleObj>
              </mc:Choice>
              <mc:Fallback>
                <p:oleObj name="Equation" r:id="rId4" imgW="3073400" imgH="1244600" progId="Equation.DSMT4">
                  <p:embed/>
                  <p:pic>
                    <p:nvPicPr>
                      <p:cNvPr id="0"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375" y="2316163"/>
                        <a:ext cx="6548438" cy="269716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273411" name="Text Box 3"/>
          <p:cNvSpPr txBox="1">
            <a:spLocks noChangeArrowheads="1"/>
          </p:cNvSpPr>
          <p:nvPr/>
        </p:nvSpPr>
        <p:spPr bwMode="auto">
          <a:xfrm>
            <a:off x="971550" y="1052513"/>
            <a:ext cx="7431088"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黑体" panose="02010609060101010101" pitchFamily="49" charset="-122"/>
              </a:rPr>
              <a:t>        性质</a:t>
            </a:r>
            <a:r>
              <a:rPr lang="en-US" altLang="zh-CN" sz="2800" b="0">
                <a:solidFill>
                  <a:schemeClr val="tx1"/>
                </a:solidFill>
                <a:latin typeface="Times New Roman" panose="02020603050405020304" pitchFamily="18" charset="0"/>
                <a:ea typeface="黑体" panose="02010609060101010101" pitchFamily="49" charset="-122"/>
              </a:rPr>
              <a:t>3.2.3 </a:t>
            </a:r>
            <a:r>
              <a:rPr lang="zh-CN" altLang="en-US" sz="2800" b="0">
                <a:solidFill>
                  <a:schemeClr val="tx1"/>
                </a:solidFill>
                <a:latin typeface="Times New Roman" panose="02020603050405020304" pitchFamily="18" charset="0"/>
                <a:ea typeface="华文新魏" panose="02010800040101010101" pitchFamily="2" charset="-122"/>
              </a:rPr>
              <a:t>若行列式</a:t>
            </a:r>
            <a:r>
              <a:rPr lang="en-US" altLang="zh-CN" sz="2800" b="0" i="1">
                <a:solidFill>
                  <a:schemeClr val="tx1"/>
                </a:solidFill>
                <a:latin typeface="Times New Roman" panose="02020603050405020304" pitchFamily="18" charset="0"/>
                <a:ea typeface="华文新魏" panose="02010800040101010101" pitchFamily="2" charset="-122"/>
              </a:rPr>
              <a:t>D</a:t>
            </a:r>
            <a:r>
              <a:rPr lang="en-US" altLang="zh-CN" sz="2800" b="0" i="1" baseline="-25000">
                <a:solidFill>
                  <a:schemeClr val="tx1"/>
                </a:solidFill>
                <a:latin typeface="Times New Roman" panose="02020603050405020304" pitchFamily="18" charset="0"/>
                <a:ea typeface="华文新魏" panose="02010800040101010101" pitchFamily="2" charset="-122"/>
              </a:rPr>
              <a:t>n</a:t>
            </a:r>
            <a:r>
              <a:rPr lang="en-US" altLang="zh-CN" sz="2800" b="0">
                <a:solidFill>
                  <a:schemeClr val="tx1"/>
                </a:solidFill>
                <a:latin typeface="Times New Roman" panose="02020603050405020304" pitchFamily="18" charset="0"/>
                <a:ea typeface="华文新魏" panose="02010800040101010101" pitchFamily="2" charset="-122"/>
              </a:rPr>
              <a:t>(</a:t>
            </a:r>
            <a:r>
              <a:rPr lang="en-US" altLang="zh-CN" sz="2800" b="0" i="1">
                <a:solidFill>
                  <a:schemeClr val="tx1"/>
                </a:solidFill>
                <a:latin typeface="Times New Roman" panose="02020603050405020304" pitchFamily="18" charset="0"/>
                <a:ea typeface="华文新魏" panose="02010800040101010101" pitchFamily="2" charset="-122"/>
              </a:rPr>
              <a:t>n</a:t>
            </a:r>
            <a:r>
              <a:rPr lang="en-US" altLang="zh-CN" sz="1000" b="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rPr>
              <a:t>2)</a:t>
            </a:r>
            <a:r>
              <a:rPr lang="zh-CN" altLang="en-US" sz="2800" b="0">
                <a:solidFill>
                  <a:schemeClr val="tx1"/>
                </a:solidFill>
                <a:latin typeface="Times New Roman" panose="02020603050405020304" pitchFamily="18" charset="0"/>
                <a:ea typeface="华文新魏" panose="02010800040101010101" pitchFamily="2" charset="-122"/>
              </a:rPr>
              <a:t>某行每个元素</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都可分解成两个数的和</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即</a:t>
            </a:r>
            <a:r>
              <a:rPr lang="en-US" altLang="zh-CN" sz="2800" b="0" i="1">
                <a:solidFill>
                  <a:schemeClr val="tx1"/>
                </a:solidFill>
                <a:latin typeface="Times New Roman" panose="02020603050405020304" pitchFamily="18" charset="0"/>
                <a:ea typeface="华文新魏" panose="02010800040101010101" pitchFamily="2" charset="-122"/>
              </a:rPr>
              <a:t>a</a:t>
            </a:r>
            <a:r>
              <a:rPr lang="en-US" altLang="zh-CN" sz="2800" b="0" i="1" baseline="-25000">
                <a:solidFill>
                  <a:schemeClr val="tx1"/>
                </a:solidFill>
                <a:latin typeface="Times New Roman" panose="02020603050405020304" pitchFamily="18" charset="0"/>
                <a:ea typeface="华文新魏" panose="02010800040101010101" pitchFamily="2" charset="-122"/>
              </a:rPr>
              <a:t>ij</a:t>
            </a:r>
            <a:r>
              <a:rPr lang="en-US" altLang="zh-CN" sz="1000" b="0" i="1" baseline="-2500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zh-CN" altLang="en-US"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rPr>
              <a:t>b</a:t>
            </a:r>
            <a:r>
              <a:rPr lang="en-US" altLang="zh-CN" sz="2800" b="0" i="1" baseline="-25000">
                <a:solidFill>
                  <a:schemeClr val="tx1"/>
                </a:solidFill>
                <a:latin typeface="Times New Roman" panose="02020603050405020304" pitchFamily="18" charset="0"/>
                <a:ea typeface="华文新魏" panose="02010800040101010101" pitchFamily="2" charset="-122"/>
              </a:rPr>
              <a:t>ij</a:t>
            </a:r>
            <a:r>
              <a:rPr lang="en-US" altLang="zh-CN" sz="1200" b="0" i="1" baseline="-2500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zh-CN" altLang="en-US" sz="12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rPr>
              <a:t>c</a:t>
            </a:r>
            <a:r>
              <a:rPr lang="en-US" altLang="zh-CN" sz="2800" b="0" i="1" baseline="-25000">
                <a:solidFill>
                  <a:schemeClr val="tx1"/>
                </a:solidFill>
                <a:latin typeface="Times New Roman" panose="02020603050405020304" pitchFamily="18" charset="0"/>
                <a:ea typeface="华文新魏" panose="02010800040101010101" pitchFamily="2" charset="-122"/>
              </a:rPr>
              <a:t>ij</a:t>
            </a:r>
            <a:r>
              <a:rPr lang="en-US" altLang="zh-CN" sz="1200" b="0" i="1" baseline="-25000">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rPr>
              <a:t>(1</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rPr>
              <a:t>j</a:t>
            </a:r>
            <a:r>
              <a:rPr lang="en-US" altLang="zh-CN" sz="1000" b="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rPr>
              <a:t>n</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则</a:t>
            </a:r>
            <a:endPar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0" end="0"/>
                                            </p:txEl>
                                          </p:spTgt>
                                        </p:tgtEl>
                                        <p:attrNameLst>
                                          <p:attrName>style.visibility</p:attrName>
                                        </p:attrNameLst>
                                      </p:cBhvr>
                                      <p:to>
                                        <p:strVal val="visible"/>
                                      </p:to>
                                    </p:set>
                                    <p:animEffect transition="in" filter="wipe(left)">
                                      <p:cBhvr>
                                        <p:cTn id="12" dur="1000"/>
                                        <p:tgtEl>
                                          <p:spTgt spid="2734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1" end="1"/>
                                            </p:txEl>
                                          </p:spTgt>
                                        </p:tgtEl>
                                        <p:attrNameLst>
                                          <p:attrName>style.visibility</p:attrName>
                                        </p:attrNameLst>
                                      </p:cBhvr>
                                      <p:to>
                                        <p:strVal val="visible"/>
                                      </p:to>
                                    </p:set>
                                    <p:animEffect transition="in" filter="wipe(left)">
                                      <p:cBhvr>
                                        <p:cTn id="17" dur="1000"/>
                                        <p:tgtEl>
                                          <p:spTgt spid="27341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2" name="Object 3"/>
          <p:cNvGraphicFramePr>
            <a:graphicFrameLocks noChangeAspect="1"/>
          </p:cNvGraphicFramePr>
          <p:nvPr/>
        </p:nvGraphicFramePr>
        <p:xfrm>
          <a:off x="1847850" y="3716338"/>
          <a:ext cx="6089650" cy="2697162"/>
        </p:xfrm>
        <a:graphic>
          <a:graphicData uri="http://schemas.openxmlformats.org/presentationml/2006/ole">
            <mc:AlternateContent xmlns:mc="http://schemas.openxmlformats.org/markup-compatibility/2006">
              <mc:Choice xmlns:v="urn:schemas-microsoft-com:vml" Requires="v">
                <p:oleObj spid="_x0000_s129133" name="Equation" r:id="rId4" imgW="2857500" imgH="1244600" progId="Equation.DSMT4">
                  <p:embed/>
                </p:oleObj>
              </mc:Choice>
              <mc:Fallback>
                <p:oleObj name="Equation" r:id="rId4" imgW="2857500" imgH="1244600" progId="Equation.DSMT4">
                  <p:embed/>
                  <p:pic>
                    <p:nvPicPr>
                      <p:cNvPr id="0"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0" y="3716338"/>
                        <a:ext cx="6089650" cy="269716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nvGraphicFramePr>
        <p:xfrm>
          <a:off x="2771775" y="1123950"/>
          <a:ext cx="4573588" cy="2378075"/>
        </p:xfrm>
        <a:graphic>
          <a:graphicData uri="http://schemas.openxmlformats.org/presentationml/2006/ole">
            <mc:AlternateContent xmlns:mc="http://schemas.openxmlformats.org/markup-compatibility/2006">
              <mc:Choice xmlns:v="urn:schemas-microsoft-com:vml" Requires="v">
                <p:oleObj spid="_x0000_s129134" name="Equation" r:id="rId6" imgW="2146300" imgH="1244600" progId="Equation.DSMT4">
                  <p:embed/>
                </p:oleObj>
              </mc:Choice>
              <mc:Fallback>
                <p:oleObj name="Equation" r:id="rId6" imgW="2146300" imgH="1244600" progId="Equation.DSMT4">
                  <p:embed/>
                  <p:pic>
                    <p:nvPicPr>
                      <p:cNvPr id="0" name="Picture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775" y="1123950"/>
                        <a:ext cx="4573588" cy="23780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2" name="Object 3"/>
          <p:cNvGraphicFramePr>
            <a:graphicFrameLocks noChangeAspect="1"/>
          </p:cNvGraphicFramePr>
          <p:nvPr/>
        </p:nvGraphicFramePr>
        <p:xfrm>
          <a:off x="1043510" y="3644900"/>
          <a:ext cx="3486150" cy="2692400"/>
        </p:xfrm>
        <a:graphic>
          <a:graphicData uri="http://schemas.openxmlformats.org/presentationml/2006/ole">
            <mc:AlternateContent xmlns:mc="http://schemas.openxmlformats.org/markup-compatibility/2006">
              <mc:Choice xmlns:v="urn:schemas-microsoft-com:vml" Requires="v">
                <p:oleObj spid="_x0000_s796803" name="Equation" r:id="rId4" imgW="1638300" imgH="1244600" progId="Equation.DSMT4">
                  <p:embed/>
                </p:oleObj>
              </mc:Choice>
              <mc:Fallback>
                <p:oleObj name="Equation" r:id="rId4" imgW="1638300" imgH="1244600" progId="Equation.DSMT4">
                  <p:embed/>
                  <p:pic>
                    <p:nvPicPr>
                      <p:cNvPr id="0" name="Picture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510" y="3644900"/>
                        <a:ext cx="3486150" cy="26924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nvGraphicFramePr>
        <p:xfrm>
          <a:off x="2339690" y="1117600"/>
          <a:ext cx="5248275" cy="2374900"/>
        </p:xfrm>
        <a:graphic>
          <a:graphicData uri="http://schemas.openxmlformats.org/presentationml/2006/ole">
            <mc:AlternateContent xmlns:mc="http://schemas.openxmlformats.org/markup-compatibility/2006">
              <mc:Choice xmlns:v="urn:schemas-microsoft-com:vml" Requires="v">
                <p:oleObj spid="_x0000_s796804" name="Equation" r:id="rId6" imgW="2463800" imgH="1244600" progId="Equation.DSMT4">
                  <p:embed/>
                </p:oleObj>
              </mc:Choice>
              <mc:Fallback>
                <p:oleObj name="Equation" r:id="rId6" imgW="2463800" imgH="1244600" progId="Equation.DSMT4">
                  <p:embed/>
                  <p:pic>
                    <p:nvPicPr>
                      <p:cNvPr id="0" name="Picture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9690" y="1117600"/>
                        <a:ext cx="5248275" cy="23749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796676" name="Object 4"/>
          <p:cNvGraphicFramePr>
            <a:graphicFrameLocks noChangeAspect="1"/>
          </p:cNvGraphicFramePr>
          <p:nvPr/>
        </p:nvGraphicFramePr>
        <p:xfrm>
          <a:off x="4900793" y="3644900"/>
          <a:ext cx="3487737" cy="2692400"/>
        </p:xfrm>
        <a:graphic>
          <a:graphicData uri="http://schemas.openxmlformats.org/presentationml/2006/ole">
            <mc:AlternateContent xmlns:mc="http://schemas.openxmlformats.org/markup-compatibility/2006">
              <mc:Choice xmlns:v="urn:schemas-microsoft-com:vml" Requires="v">
                <p:oleObj spid="_x0000_s796805" name="Equation" r:id="rId8" imgW="1638300" imgH="1244600" progId="Equation.DSMT4">
                  <p:embed/>
                </p:oleObj>
              </mc:Choice>
              <mc:Fallback>
                <p:oleObj name="Equation" r:id="rId8" imgW="1638300" imgH="1244600" progId="Equation.DSMT4">
                  <p:embed/>
                  <p:pic>
                    <p:nvPicPr>
                      <p:cNvPr id="0" name="Picture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00793" y="3644900"/>
                        <a:ext cx="3487737" cy="26924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96676"/>
                                        </p:tgtEl>
                                        <p:attrNameLst>
                                          <p:attrName>style.visibility</p:attrName>
                                        </p:attrNameLst>
                                      </p:cBhvr>
                                      <p:to>
                                        <p:strVal val="visible"/>
                                      </p:to>
                                    </p:set>
                                    <p:animEffect transition="in" filter="wipe(left)">
                                      <p:cBhvr>
                                        <p:cTn id="17" dur="500"/>
                                        <p:tgtEl>
                                          <p:spTgt spid="796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928114" y="1073834"/>
            <a:ext cx="7244386" cy="1203006"/>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131074"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sp>
        <p:nvSpPr>
          <p:cNvPr id="273411" name="Text Box 3"/>
          <p:cNvSpPr txBox="1">
            <a:spLocks noChangeArrowheads="1"/>
          </p:cNvSpPr>
          <p:nvPr/>
        </p:nvSpPr>
        <p:spPr bwMode="auto">
          <a:xfrm>
            <a:off x="971550" y="1052513"/>
            <a:ext cx="711835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黑体" panose="02010609060101010101" pitchFamily="49" charset="-122"/>
              </a:rPr>
              <a:t>        性质</a:t>
            </a:r>
            <a:r>
              <a:rPr lang="en-US" altLang="zh-CN" sz="2800" b="0">
                <a:solidFill>
                  <a:schemeClr val="tx1"/>
                </a:solidFill>
                <a:latin typeface="Times New Roman" panose="02020603050405020304" pitchFamily="18" charset="0"/>
                <a:ea typeface="黑体" panose="02010609060101010101" pitchFamily="49" charset="-122"/>
              </a:rPr>
              <a:t>3.2.4 </a:t>
            </a:r>
            <a:r>
              <a:rPr lang="zh-CN" altLang="en-US" sz="2800" b="0">
                <a:solidFill>
                  <a:schemeClr val="tx1"/>
                </a:solidFill>
                <a:latin typeface="Times New Roman" panose="02020603050405020304" pitchFamily="18" charset="0"/>
                <a:ea typeface="华文新魏" panose="02010800040101010101" pitchFamily="2" charset="-122"/>
              </a:rPr>
              <a:t>将行列式</a:t>
            </a:r>
            <a:r>
              <a:rPr lang="en-US" altLang="zh-CN" sz="2800" b="0" i="1">
                <a:solidFill>
                  <a:schemeClr val="tx1"/>
                </a:solidFill>
                <a:latin typeface="Times New Roman" panose="02020603050405020304" pitchFamily="18" charset="0"/>
                <a:ea typeface="华文新魏" panose="02010800040101010101" pitchFamily="2" charset="-122"/>
              </a:rPr>
              <a:t>D</a:t>
            </a:r>
            <a:r>
              <a:rPr lang="en-US" altLang="zh-CN" sz="2800" b="0" i="1" baseline="-25000">
                <a:solidFill>
                  <a:schemeClr val="tx1"/>
                </a:solidFill>
                <a:latin typeface="Times New Roman" panose="02020603050405020304" pitchFamily="18" charset="0"/>
                <a:ea typeface="华文新魏" panose="02010800040101010101" pitchFamily="2" charset="-122"/>
              </a:rPr>
              <a:t>n</a:t>
            </a:r>
            <a:r>
              <a:rPr lang="zh-CN" altLang="en-US" sz="2800" b="0">
                <a:solidFill>
                  <a:schemeClr val="tx1"/>
                </a:solidFill>
                <a:latin typeface="Times New Roman" panose="02020603050405020304" pitchFamily="18" charset="0"/>
                <a:ea typeface="华文新魏" panose="02010800040101010101" pitchFamily="2" charset="-122"/>
              </a:rPr>
              <a:t>的某一行的任意倍</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加到另一行上得到的行列式值不变</a:t>
            </a:r>
            <a:r>
              <a:rPr lang="en-US" altLang="zh-CN" sz="2800" b="0">
                <a:solidFill>
                  <a:schemeClr val="tx1"/>
                </a:solidFill>
                <a:latin typeface="Times New Roman" panose="02020603050405020304" pitchFamily="18" charset="0"/>
                <a:ea typeface="华文新魏" panose="02010800040101010101" pitchFamily="2" charset="-122"/>
              </a:rPr>
              <a:t>.</a:t>
            </a:r>
            <a:endPar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graphicFrame>
        <p:nvGraphicFramePr>
          <p:cNvPr id="11" name="对象 10"/>
          <p:cNvGraphicFramePr>
            <a:graphicFrameLocks noChangeAspect="1"/>
          </p:cNvGraphicFramePr>
          <p:nvPr/>
        </p:nvGraphicFramePr>
        <p:xfrm>
          <a:off x="585788" y="2466975"/>
          <a:ext cx="5354637" cy="3770313"/>
        </p:xfrm>
        <a:graphic>
          <a:graphicData uri="http://schemas.openxmlformats.org/presentationml/2006/ole">
            <mc:AlternateContent xmlns:mc="http://schemas.openxmlformats.org/markup-compatibility/2006">
              <mc:Choice xmlns:v="urn:schemas-microsoft-com:vml" Requires="v">
                <p:oleObj spid="_x0000_s131235" name="Equation" r:id="rId4" imgW="2514600" imgH="1739900" progId="Equation.DSMT4">
                  <p:embed/>
                </p:oleObj>
              </mc:Choice>
              <mc:Fallback>
                <p:oleObj name="Equation" r:id="rId4" imgW="2514600" imgH="1739900" progId="Equation.DSMT4">
                  <p:embed/>
                  <p:pic>
                    <p:nvPicPr>
                      <p:cNvPr id="0" name="Picture 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788" y="2466975"/>
                        <a:ext cx="5354637" cy="37703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nvGraphicFramePr>
        <p:xfrm>
          <a:off x="6275388" y="2466975"/>
          <a:ext cx="2760662" cy="3770313"/>
        </p:xfrm>
        <a:graphic>
          <a:graphicData uri="http://schemas.openxmlformats.org/presentationml/2006/ole">
            <mc:AlternateContent xmlns:mc="http://schemas.openxmlformats.org/markup-compatibility/2006">
              <mc:Choice xmlns:v="urn:schemas-microsoft-com:vml" Requires="v">
                <p:oleObj spid="_x0000_s131236" name="Equation" r:id="rId6" imgW="1295400" imgH="1739900" progId="Equation.DSMT4">
                  <p:embed/>
                </p:oleObj>
              </mc:Choice>
              <mc:Fallback>
                <p:oleObj name="Equation" r:id="rId6" imgW="1295400" imgH="1739900" progId="Equation.DSMT4">
                  <p:embed/>
                  <p:pic>
                    <p:nvPicPr>
                      <p:cNvPr id="0" name="Picture 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5388" y="2466975"/>
                        <a:ext cx="2760662" cy="37703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3" name="对象 12"/>
          <p:cNvGraphicFramePr>
            <a:graphicFrameLocks noChangeAspect="1"/>
          </p:cNvGraphicFramePr>
          <p:nvPr/>
        </p:nvGraphicFramePr>
        <p:xfrm>
          <a:off x="5930900" y="4122738"/>
          <a:ext cx="296863" cy="247650"/>
        </p:xfrm>
        <a:graphic>
          <a:graphicData uri="http://schemas.openxmlformats.org/presentationml/2006/ole">
            <mc:AlternateContent xmlns:mc="http://schemas.openxmlformats.org/markup-compatibility/2006">
              <mc:Choice xmlns:v="urn:schemas-microsoft-com:vml" Requires="v">
                <p:oleObj spid="_x0000_s131237" name="Equation" r:id="rId8" imgW="139579" imgH="114201" progId="Equation.DSMT4">
                  <p:embed/>
                </p:oleObj>
              </mc:Choice>
              <mc:Fallback>
                <p:oleObj name="Equation" r:id="rId8" imgW="139579" imgH="114201" progId="Equation.DSMT4">
                  <p:embed/>
                  <p:pic>
                    <p:nvPicPr>
                      <p:cNvPr id="0" name="Picture 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0900" y="4122738"/>
                        <a:ext cx="296863" cy="2476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0" end="0"/>
                                            </p:txEl>
                                          </p:spTgt>
                                        </p:tgtEl>
                                        <p:attrNameLst>
                                          <p:attrName>style.visibility</p:attrName>
                                        </p:attrNameLst>
                                      </p:cBhvr>
                                      <p:to>
                                        <p:strVal val="visible"/>
                                      </p:to>
                                    </p:set>
                                    <p:animEffect transition="in" filter="wipe(left)">
                                      <p:cBhvr>
                                        <p:cTn id="12" dur="1000"/>
                                        <p:tgtEl>
                                          <p:spTgt spid="2734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1" end="1"/>
                                            </p:txEl>
                                          </p:spTgt>
                                        </p:tgtEl>
                                        <p:attrNameLst>
                                          <p:attrName>style.visibility</p:attrName>
                                        </p:attrNameLst>
                                      </p:cBhvr>
                                      <p:to>
                                        <p:strVal val="visible"/>
                                      </p:to>
                                    </p:set>
                                    <p:animEffect transition="in" filter="wipe(left)">
                                      <p:cBhvr>
                                        <p:cTn id="17" dur="1000"/>
                                        <p:tgtEl>
                                          <p:spTgt spid="27341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2" name="Object 3"/>
          <p:cNvGraphicFramePr>
            <a:graphicFrameLocks noChangeAspect="1"/>
          </p:cNvGraphicFramePr>
          <p:nvPr/>
        </p:nvGraphicFramePr>
        <p:xfrm>
          <a:off x="1979640" y="3948715"/>
          <a:ext cx="5904820" cy="2720735"/>
        </p:xfrm>
        <a:graphic>
          <a:graphicData uri="http://schemas.openxmlformats.org/presentationml/2006/ole">
            <mc:AlternateContent xmlns:mc="http://schemas.openxmlformats.org/markup-compatibility/2006">
              <mc:Choice xmlns:v="urn:schemas-microsoft-com:vml" Requires="v">
                <p:oleObj spid="_x0000_s797784" name="Equation" r:id="rId4" imgW="2997200" imgH="1739900" progId="Equation.DSMT4">
                  <p:embed/>
                </p:oleObj>
              </mc:Choice>
              <mc:Fallback>
                <p:oleObj name="Equation" r:id="rId4" imgW="2997200" imgH="1739900" progId="Equation.DSMT4">
                  <p:embed/>
                  <p:pic>
                    <p:nvPicPr>
                      <p:cNvPr id="0"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40" y="3948715"/>
                        <a:ext cx="5904820" cy="272073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nvGraphicFramePr>
        <p:xfrm>
          <a:off x="2417763" y="1124680"/>
          <a:ext cx="4818607" cy="2716224"/>
        </p:xfrm>
        <a:graphic>
          <a:graphicData uri="http://schemas.openxmlformats.org/presentationml/2006/ole">
            <mc:AlternateContent xmlns:mc="http://schemas.openxmlformats.org/markup-compatibility/2006">
              <mc:Choice xmlns:v="urn:schemas-microsoft-com:vml" Requires="v">
                <p:oleObj spid="_x0000_s797785" name="Equation" r:id="rId6" imgW="2476500" imgH="1739900" progId="Equation.DSMT4">
                  <p:embed/>
                </p:oleObj>
              </mc:Choice>
              <mc:Fallback>
                <p:oleObj name="Equation" r:id="rId6" imgW="2476500" imgH="1739900" progId="Equation.DSMT4">
                  <p:embed/>
                  <p:pic>
                    <p:nvPicPr>
                      <p:cNvPr id="0"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7763" y="1124680"/>
                        <a:ext cx="4818607" cy="2716224"/>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3" name="对象 2"/>
          <p:cNvGraphicFramePr>
            <a:graphicFrameLocks noChangeAspect="1"/>
          </p:cNvGraphicFramePr>
          <p:nvPr>
            <p:extLst>
              <p:ext uri="{D42A27DB-BD31-4B8C-83A1-F6EECF244321}">
                <p14:modId xmlns:p14="http://schemas.microsoft.com/office/powerpoint/2010/main" val="3380805766"/>
              </p:ext>
            </p:extLst>
          </p:nvPr>
        </p:nvGraphicFramePr>
        <p:xfrm>
          <a:off x="1954213" y="1412720"/>
          <a:ext cx="2759075" cy="3770312"/>
        </p:xfrm>
        <a:graphic>
          <a:graphicData uri="http://schemas.openxmlformats.org/presentationml/2006/ole">
            <mc:AlternateContent xmlns:mc="http://schemas.openxmlformats.org/markup-compatibility/2006">
              <mc:Choice xmlns:v="urn:schemas-microsoft-com:vml" Requires="v">
                <p:oleObj spid="_x0000_s1126444" name="Equation" r:id="rId4" imgW="1295400" imgH="1739900" progId="Equation.DSMT4">
                  <p:embed/>
                </p:oleObj>
              </mc:Choice>
              <mc:Fallback>
                <p:oleObj name="Equation" r:id="rId4" imgW="1295400" imgH="17399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213" y="1412720"/>
                        <a:ext cx="2759075" cy="37703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45766520"/>
              </p:ext>
            </p:extLst>
          </p:nvPr>
        </p:nvGraphicFramePr>
        <p:xfrm>
          <a:off x="4816475" y="3068482"/>
          <a:ext cx="595313" cy="247650"/>
        </p:xfrm>
        <a:graphic>
          <a:graphicData uri="http://schemas.openxmlformats.org/presentationml/2006/ole">
            <mc:AlternateContent xmlns:mc="http://schemas.openxmlformats.org/markup-compatibility/2006">
              <mc:Choice xmlns:v="urn:schemas-microsoft-com:vml" Requires="v">
                <p:oleObj spid="_x0000_s1126445" name="Equation" r:id="rId6" imgW="279279" imgH="114250" progId="Equation.DSMT4">
                  <p:embed/>
                </p:oleObj>
              </mc:Choice>
              <mc:Fallback>
                <p:oleObj name="Equation" r:id="rId6" imgW="279279" imgH="11425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6475" y="3068482"/>
                        <a:ext cx="595313" cy="2476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56098649"/>
              </p:ext>
            </p:extLst>
          </p:nvPr>
        </p:nvGraphicFramePr>
        <p:xfrm>
          <a:off x="5483225" y="1412720"/>
          <a:ext cx="2760663" cy="3770312"/>
        </p:xfrm>
        <a:graphic>
          <a:graphicData uri="http://schemas.openxmlformats.org/presentationml/2006/ole">
            <mc:AlternateContent xmlns:mc="http://schemas.openxmlformats.org/markup-compatibility/2006">
              <mc:Choice xmlns:v="urn:schemas-microsoft-com:vml" Requires="v">
                <p:oleObj spid="_x0000_s1126446" name="Equation" r:id="rId8" imgW="1295400" imgH="1739900" progId="Equation.DSMT4">
                  <p:embed/>
                </p:oleObj>
              </mc:Choice>
              <mc:Fallback>
                <p:oleObj name="Equation" r:id="rId8" imgW="1295400" imgH="17399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3225" y="1412720"/>
                        <a:ext cx="2760663" cy="37703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97185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2" name="Object 3"/>
          <p:cNvGraphicFramePr>
            <a:graphicFrameLocks noChangeAspect="1"/>
          </p:cNvGraphicFramePr>
          <p:nvPr>
            <p:extLst>
              <p:ext uri="{D42A27DB-BD31-4B8C-83A1-F6EECF244321}">
                <p14:modId xmlns:p14="http://schemas.microsoft.com/office/powerpoint/2010/main" val="2046070435"/>
              </p:ext>
            </p:extLst>
          </p:nvPr>
        </p:nvGraphicFramePr>
        <p:xfrm>
          <a:off x="1619250" y="1772770"/>
          <a:ext cx="3057525" cy="2697163"/>
        </p:xfrm>
        <a:graphic>
          <a:graphicData uri="http://schemas.openxmlformats.org/presentationml/2006/ole">
            <mc:AlternateContent xmlns:mc="http://schemas.openxmlformats.org/markup-compatibility/2006">
              <mc:Choice xmlns:v="urn:schemas-microsoft-com:vml" Requires="v">
                <p:oleObj spid="_x0000_s1127454" name="Equation" r:id="rId4" imgW="1435100" imgH="1244600" progId="Equation.DSMT4">
                  <p:embed/>
                </p:oleObj>
              </mc:Choice>
              <mc:Fallback>
                <p:oleObj name="Equation" r:id="rId4" imgW="1435100" imgH="1244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1772770"/>
                        <a:ext cx="3057525" cy="26971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405847582"/>
              </p:ext>
            </p:extLst>
          </p:nvPr>
        </p:nvGraphicFramePr>
        <p:xfrm>
          <a:off x="4727575" y="1772770"/>
          <a:ext cx="3300413" cy="2697163"/>
        </p:xfrm>
        <a:graphic>
          <a:graphicData uri="http://schemas.openxmlformats.org/presentationml/2006/ole">
            <mc:AlternateContent xmlns:mc="http://schemas.openxmlformats.org/markup-compatibility/2006">
              <mc:Choice xmlns:v="urn:schemas-microsoft-com:vml" Requires="v">
                <p:oleObj spid="_x0000_s1127455" name="Equation" r:id="rId6" imgW="1549400" imgH="1244600" progId="Equation.DSMT4">
                  <p:embed/>
                </p:oleObj>
              </mc:Choice>
              <mc:Fallback>
                <p:oleObj name="Equation" r:id="rId6" imgW="1549400" imgH="1244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7575" y="1772770"/>
                        <a:ext cx="3300413" cy="26971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240322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11" name="对象 10"/>
          <p:cNvGraphicFramePr>
            <a:graphicFrameLocks noChangeAspect="1"/>
          </p:cNvGraphicFramePr>
          <p:nvPr>
            <p:extLst>
              <p:ext uri="{D42A27DB-BD31-4B8C-83A1-F6EECF244321}">
                <p14:modId xmlns:p14="http://schemas.microsoft.com/office/powerpoint/2010/main" val="3115157841"/>
              </p:ext>
            </p:extLst>
          </p:nvPr>
        </p:nvGraphicFramePr>
        <p:xfrm>
          <a:off x="585788" y="1772770"/>
          <a:ext cx="5354637" cy="3770313"/>
        </p:xfrm>
        <a:graphic>
          <a:graphicData uri="http://schemas.openxmlformats.org/presentationml/2006/ole">
            <mc:AlternateContent xmlns:mc="http://schemas.openxmlformats.org/markup-compatibility/2006">
              <mc:Choice xmlns:v="urn:schemas-microsoft-com:vml" Requires="v">
                <p:oleObj spid="_x0000_s1128492" name="Equation" r:id="rId4" imgW="2514600" imgH="1739900" progId="Equation.DSMT4">
                  <p:embed/>
                </p:oleObj>
              </mc:Choice>
              <mc:Fallback>
                <p:oleObj name="Equation" r:id="rId4" imgW="2514600" imgH="17399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788" y="1772770"/>
                        <a:ext cx="5354637" cy="37703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749131252"/>
              </p:ext>
            </p:extLst>
          </p:nvPr>
        </p:nvGraphicFramePr>
        <p:xfrm>
          <a:off x="6275388" y="1772770"/>
          <a:ext cx="2760662" cy="3770313"/>
        </p:xfrm>
        <a:graphic>
          <a:graphicData uri="http://schemas.openxmlformats.org/presentationml/2006/ole">
            <mc:AlternateContent xmlns:mc="http://schemas.openxmlformats.org/markup-compatibility/2006">
              <mc:Choice xmlns:v="urn:schemas-microsoft-com:vml" Requires="v">
                <p:oleObj spid="_x0000_s1128493" name="Equation" r:id="rId6" imgW="1295400" imgH="1739900" progId="Equation.DSMT4">
                  <p:embed/>
                </p:oleObj>
              </mc:Choice>
              <mc:Fallback>
                <p:oleObj name="Equation" r:id="rId6" imgW="1295400" imgH="17399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5388" y="1772770"/>
                        <a:ext cx="2760662" cy="37703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3" name="对象 12"/>
          <p:cNvGraphicFramePr>
            <a:graphicFrameLocks noChangeAspect="1"/>
          </p:cNvGraphicFramePr>
          <p:nvPr/>
        </p:nvGraphicFramePr>
        <p:xfrm>
          <a:off x="5930900" y="4122738"/>
          <a:ext cx="296863" cy="247650"/>
        </p:xfrm>
        <a:graphic>
          <a:graphicData uri="http://schemas.openxmlformats.org/presentationml/2006/ole">
            <mc:AlternateContent xmlns:mc="http://schemas.openxmlformats.org/markup-compatibility/2006">
              <mc:Choice xmlns:v="urn:schemas-microsoft-com:vml" Requires="v">
                <p:oleObj spid="_x0000_s1128494" name="Equation" r:id="rId8" imgW="139579" imgH="114201" progId="Equation.DSMT4">
                  <p:embed/>
                </p:oleObj>
              </mc:Choice>
              <mc:Fallback>
                <p:oleObj name="Equation" r:id="rId8" imgW="139579" imgH="1142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0900" y="4122738"/>
                        <a:ext cx="296863" cy="2476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128355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sp>
        <p:nvSpPr>
          <p:cNvPr id="273411" name="Text Box 3"/>
          <p:cNvSpPr txBox="1">
            <a:spLocks noChangeArrowheads="1"/>
          </p:cNvSpPr>
          <p:nvPr/>
        </p:nvSpPr>
        <p:spPr bwMode="auto">
          <a:xfrm>
            <a:off x="971550" y="1052513"/>
            <a:ext cx="4583306" cy="604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dirty="0">
                <a:solidFill>
                  <a:schemeClr val="tx1"/>
                </a:solidFill>
                <a:latin typeface="黑体" panose="02010609060101010101" pitchFamily="49" charset="-122"/>
                <a:ea typeface="黑体" panose="02010609060101010101" pitchFamily="49" charset="-122"/>
                <a:sym typeface="Symbol" panose="05050102010706020507" pitchFamily="18" charset="2"/>
              </a:rPr>
              <a:t>注</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行列式与初等行变换</a:t>
            </a:r>
            <a:endPar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683811523"/>
              </p:ext>
            </p:extLst>
          </p:nvPr>
        </p:nvGraphicFramePr>
        <p:xfrm>
          <a:off x="971550" y="4052862"/>
          <a:ext cx="1944688" cy="550863"/>
        </p:xfrm>
        <a:graphic>
          <a:graphicData uri="http://schemas.openxmlformats.org/presentationml/2006/ole">
            <mc:AlternateContent xmlns:mc="http://schemas.openxmlformats.org/markup-compatibility/2006">
              <mc:Choice xmlns:v="urn:schemas-microsoft-com:vml" Requires="v">
                <p:oleObj spid="_x0000_s133619" name="Equation" r:id="rId4" imgW="914400" imgH="254000" progId="Equation.DSMT4">
                  <p:embed/>
                </p:oleObj>
              </mc:Choice>
              <mc:Fallback>
                <p:oleObj name="Equation" r:id="rId4" imgW="914400" imgH="254000" progId="Equation.DSMT4">
                  <p:embed/>
                  <p:pic>
                    <p:nvPicPr>
                      <p:cNvPr id="0" name="Picture 19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4052862"/>
                        <a:ext cx="1944688" cy="5508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116984779"/>
              </p:ext>
            </p:extLst>
          </p:nvPr>
        </p:nvGraphicFramePr>
        <p:xfrm>
          <a:off x="1014413" y="1795437"/>
          <a:ext cx="1973262" cy="549275"/>
        </p:xfrm>
        <a:graphic>
          <a:graphicData uri="http://schemas.openxmlformats.org/presentationml/2006/ole">
            <mc:AlternateContent xmlns:mc="http://schemas.openxmlformats.org/markup-compatibility/2006">
              <mc:Choice xmlns:v="urn:schemas-microsoft-com:vml" Requires="v">
                <p:oleObj spid="_x0000_s133620" name="Equation" r:id="rId6" imgW="926698" imgH="253890" progId="Equation.DSMT4">
                  <p:embed/>
                </p:oleObj>
              </mc:Choice>
              <mc:Fallback>
                <p:oleObj name="Equation" r:id="rId6" imgW="926698" imgH="253890" progId="Equation.DSMT4">
                  <p:embed/>
                  <p:pic>
                    <p:nvPicPr>
                      <p:cNvPr id="0" name="Picture 19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4413" y="1795437"/>
                        <a:ext cx="1973262" cy="5492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2307190037"/>
              </p:ext>
            </p:extLst>
          </p:nvPr>
        </p:nvGraphicFramePr>
        <p:xfrm>
          <a:off x="1042988" y="2974950"/>
          <a:ext cx="1674812" cy="523875"/>
        </p:xfrm>
        <a:graphic>
          <a:graphicData uri="http://schemas.openxmlformats.org/presentationml/2006/ole">
            <mc:AlternateContent xmlns:mc="http://schemas.openxmlformats.org/markup-compatibility/2006">
              <mc:Choice xmlns:v="urn:schemas-microsoft-com:vml" Requires="v">
                <p:oleObj spid="_x0000_s133621" name="Equation" r:id="rId8" imgW="787400" imgH="241300" progId="Equation.DSMT4">
                  <p:embed/>
                </p:oleObj>
              </mc:Choice>
              <mc:Fallback>
                <p:oleObj name="Equation" r:id="rId8" imgW="787400" imgH="241300" progId="Equation.DSMT4">
                  <p:embed/>
                  <p:pic>
                    <p:nvPicPr>
                      <p:cNvPr id="0" name="Picture 19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2988" y="2974950"/>
                        <a:ext cx="1674812" cy="5238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19661010"/>
              </p:ext>
            </p:extLst>
          </p:nvPr>
        </p:nvGraphicFramePr>
        <p:xfrm>
          <a:off x="3128963" y="1903387"/>
          <a:ext cx="2593975" cy="468313"/>
        </p:xfrm>
        <a:graphic>
          <a:graphicData uri="http://schemas.openxmlformats.org/presentationml/2006/ole">
            <mc:AlternateContent xmlns:mc="http://schemas.openxmlformats.org/markup-compatibility/2006">
              <mc:Choice xmlns:v="urn:schemas-microsoft-com:vml" Requires="v">
                <p:oleObj spid="_x0000_s133622" name="Equation" r:id="rId10" imgW="1218671" imgH="215806" progId="Equation.DSMT4">
                  <p:embed/>
                </p:oleObj>
              </mc:Choice>
              <mc:Fallback>
                <p:oleObj name="Equation" r:id="rId10" imgW="1218671" imgH="215806" progId="Equation.DSMT4">
                  <p:embed/>
                  <p:pic>
                    <p:nvPicPr>
                      <p:cNvPr id="0" name="Picture 19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28963" y="1903387"/>
                        <a:ext cx="2593975" cy="4683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2461302112"/>
              </p:ext>
            </p:extLst>
          </p:nvPr>
        </p:nvGraphicFramePr>
        <p:xfrm>
          <a:off x="3082925" y="3011462"/>
          <a:ext cx="2568575" cy="468313"/>
        </p:xfrm>
        <a:graphic>
          <a:graphicData uri="http://schemas.openxmlformats.org/presentationml/2006/ole">
            <mc:AlternateContent xmlns:mc="http://schemas.openxmlformats.org/markup-compatibility/2006">
              <mc:Choice xmlns:v="urn:schemas-microsoft-com:vml" Requires="v">
                <p:oleObj spid="_x0000_s133623" name="Equation" r:id="rId12" imgW="1205977" imgH="215806" progId="Equation.DSMT4">
                  <p:embed/>
                </p:oleObj>
              </mc:Choice>
              <mc:Fallback>
                <p:oleObj name="Equation" r:id="rId12" imgW="1205977" imgH="215806" progId="Equation.DSMT4">
                  <p:embed/>
                  <p:pic>
                    <p:nvPicPr>
                      <p:cNvPr id="0" name="Picture 19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82925" y="3011462"/>
                        <a:ext cx="2568575" cy="4683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9" name="Object 3"/>
          <p:cNvGraphicFramePr>
            <a:graphicFrameLocks noChangeAspect="1"/>
          </p:cNvGraphicFramePr>
          <p:nvPr>
            <p:extLst>
              <p:ext uri="{D42A27DB-BD31-4B8C-83A1-F6EECF244321}">
                <p14:modId xmlns:p14="http://schemas.microsoft.com/office/powerpoint/2010/main" val="3718517695"/>
              </p:ext>
            </p:extLst>
          </p:nvPr>
        </p:nvGraphicFramePr>
        <p:xfrm>
          <a:off x="3108325" y="4089375"/>
          <a:ext cx="2325688" cy="468312"/>
        </p:xfrm>
        <a:graphic>
          <a:graphicData uri="http://schemas.openxmlformats.org/presentationml/2006/ole">
            <mc:AlternateContent xmlns:mc="http://schemas.openxmlformats.org/markup-compatibility/2006">
              <mc:Choice xmlns:v="urn:schemas-microsoft-com:vml" Requires="v">
                <p:oleObj spid="_x0000_s133624" name="Equation" r:id="rId14" imgW="1091726" imgH="215806" progId="Equation.DSMT4">
                  <p:embed/>
                </p:oleObj>
              </mc:Choice>
              <mc:Fallback>
                <p:oleObj name="Equation" r:id="rId14" imgW="1091726" imgH="215806" progId="Equation.DSMT4">
                  <p:embed/>
                  <p:pic>
                    <p:nvPicPr>
                      <p:cNvPr id="0" name="Picture 19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08325" y="4089375"/>
                        <a:ext cx="2325688" cy="4683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6" name="Object 3"/>
          <p:cNvGraphicFramePr>
            <a:graphicFrameLocks noChangeAspect="1"/>
          </p:cNvGraphicFramePr>
          <p:nvPr>
            <p:extLst>
              <p:ext uri="{D42A27DB-BD31-4B8C-83A1-F6EECF244321}">
                <p14:modId xmlns:p14="http://schemas.microsoft.com/office/powerpoint/2010/main" val="3819712714"/>
              </p:ext>
            </p:extLst>
          </p:nvPr>
        </p:nvGraphicFramePr>
        <p:xfrm>
          <a:off x="6008688" y="1628750"/>
          <a:ext cx="2811462" cy="742950"/>
        </p:xfrm>
        <a:graphic>
          <a:graphicData uri="http://schemas.openxmlformats.org/presentationml/2006/ole">
            <mc:AlternateContent xmlns:mc="http://schemas.openxmlformats.org/markup-compatibility/2006">
              <mc:Choice xmlns:v="urn:schemas-microsoft-com:vml" Requires="v">
                <p:oleObj spid="_x0000_s133625" name="Equation" r:id="rId16" imgW="1320227" imgH="342751" progId="Equation.DSMT4">
                  <p:embed/>
                </p:oleObj>
              </mc:Choice>
              <mc:Fallback>
                <p:oleObj name="Equation" r:id="rId16" imgW="1320227" imgH="342751" progId="Equation.DSMT4">
                  <p:embed/>
                  <p:pic>
                    <p:nvPicPr>
                      <p:cNvPr id="0" name="Picture 19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08688" y="1628750"/>
                        <a:ext cx="2811462" cy="7429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7" name="Object 3"/>
          <p:cNvGraphicFramePr>
            <a:graphicFrameLocks noChangeAspect="1"/>
          </p:cNvGraphicFramePr>
          <p:nvPr>
            <p:extLst>
              <p:ext uri="{D42A27DB-BD31-4B8C-83A1-F6EECF244321}">
                <p14:modId xmlns:p14="http://schemas.microsoft.com/office/powerpoint/2010/main" val="3509528742"/>
              </p:ext>
            </p:extLst>
          </p:nvPr>
        </p:nvGraphicFramePr>
        <p:xfrm>
          <a:off x="5984875" y="2659037"/>
          <a:ext cx="2568575" cy="936625"/>
        </p:xfrm>
        <a:graphic>
          <a:graphicData uri="http://schemas.openxmlformats.org/presentationml/2006/ole">
            <mc:AlternateContent xmlns:mc="http://schemas.openxmlformats.org/markup-compatibility/2006">
              <mc:Choice xmlns:v="urn:schemas-microsoft-com:vml" Requires="v">
                <p:oleObj spid="_x0000_s133626" name="Equation" r:id="rId18" imgW="1206500" imgH="431800" progId="Equation.DSMT4">
                  <p:embed/>
                </p:oleObj>
              </mc:Choice>
              <mc:Fallback>
                <p:oleObj name="Equation" r:id="rId18" imgW="1206500" imgH="431800" progId="Equation.DSMT4">
                  <p:embed/>
                  <p:pic>
                    <p:nvPicPr>
                      <p:cNvPr id="0" name="Picture 20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84875" y="2659037"/>
                        <a:ext cx="2568575" cy="9366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8" name="Object 3"/>
          <p:cNvGraphicFramePr>
            <a:graphicFrameLocks noChangeAspect="1"/>
          </p:cNvGraphicFramePr>
          <p:nvPr>
            <p:extLst>
              <p:ext uri="{D42A27DB-BD31-4B8C-83A1-F6EECF244321}">
                <p14:modId xmlns:p14="http://schemas.microsoft.com/office/powerpoint/2010/main" val="1584509369"/>
              </p:ext>
            </p:extLst>
          </p:nvPr>
        </p:nvGraphicFramePr>
        <p:xfrm>
          <a:off x="5970588" y="3860775"/>
          <a:ext cx="2595562" cy="742950"/>
        </p:xfrm>
        <a:graphic>
          <a:graphicData uri="http://schemas.openxmlformats.org/presentationml/2006/ole">
            <mc:AlternateContent xmlns:mc="http://schemas.openxmlformats.org/markup-compatibility/2006">
              <mc:Choice xmlns:v="urn:schemas-microsoft-com:vml" Requires="v">
                <p:oleObj spid="_x0000_s133627" name="Equation" r:id="rId20" imgW="1218671" imgH="342751" progId="Equation.DSMT4">
                  <p:embed/>
                </p:oleObj>
              </mc:Choice>
              <mc:Fallback>
                <p:oleObj name="Equation" r:id="rId20" imgW="1218671" imgH="342751" progId="Equation.DSMT4">
                  <p:embed/>
                  <p:pic>
                    <p:nvPicPr>
                      <p:cNvPr id="0" name="Picture 20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970588" y="3860775"/>
                        <a:ext cx="2595562" cy="7429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1044292" y="1793934"/>
            <a:ext cx="7811610" cy="4803506"/>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3481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3.1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行列式的定义</a:t>
            </a:r>
          </a:p>
        </p:txBody>
      </p:sp>
      <p:sp>
        <p:nvSpPr>
          <p:cNvPr id="273411" name="Text Box 3"/>
          <p:cNvSpPr txBox="1">
            <a:spLocks noChangeArrowheads="1"/>
          </p:cNvSpPr>
          <p:nvPr/>
        </p:nvSpPr>
        <p:spPr bwMode="auto">
          <a:xfrm>
            <a:off x="1043510" y="1772613"/>
            <a:ext cx="4722768"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黑体" panose="02010609060101010101" pitchFamily="49" charset="-122"/>
                <a:ea typeface="黑体" panose="02010609060101010101" pitchFamily="49" charset="-122"/>
              </a:rPr>
              <a:t>定义</a:t>
            </a:r>
            <a:r>
              <a:rPr lang="en-US" altLang="zh-CN" sz="2800" b="0" dirty="0">
                <a:solidFill>
                  <a:schemeClr val="tx1"/>
                </a:solidFill>
                <a:latin typeface="Times New Roman" panose="02020603050405020304" pitchFamily="18" charset="0"/>
                <a:ea typeface="华文新魏" panose="02010800040101010101" pitchFamily="2" charset="-122"/>
              </a:rPr>
              <a:t>3.1.1 </a:t>
            </a:r>
            <a:r>
              <a:rPr lang="zh-CN" altLang="en-US" sz="2800" b="0" dirty="0">
                <a:solidFill>
                  <a:schemeClr val="tx1"/>
                </a:solidFill>
                <a:latin typeface="Times New Roman" panose="02020603050405020304" pitchFamily="18" charset="0"/>
                <a:ea typeface="华文新魏" panose="02010800040101010101" pitchFamily="2" charset="-122"/>
              </a:rPr>
              <a:t>设有二阶矩阵</a:t>
            </a:r>
            <a:endParaRPr lang="en-US" altLang="zh-CN" sz="2800" b="0" dirty="0">
              <a:solidFill>
                <a:schemeClr val="tx1"/>
              </a:solidFill>
              <a:latin typeface="Times New Roman" panose="02020603050405020304" pitchFamily="18" charset="0"/>
              <a:ea typeface="华文新魏" panose="02010800040101010101" pitchFamily="2" charset="-122"/>
            </a:endParaRPr>
          </a:p>
        </p:txBody>
      </p:sp>
      <p:sp>
        <p:nvSpPr>
          <p:cNvPr id="3" name="Text Box 3"/>
          <p:cNvSpPr txBox="1">
            <a:spLocks noChangeArrowheads="1"/>
          </p:cNvSpPr>
          <p:nvPr/>
        </p:nvSpPr>
        <p:spPr bwMode="auto">
          <a:xfrm>
            <a:off x="1043510" y="3861763"/>
            <a:ext cx="8953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则称</a:t>
            </a:r>
            <a:endParaRPr lang="en-US" altLang="zh-CN" sz="2800" b="0" dirty="0">
              <a:solidFill>
                <a:schemeClr val="tx1"/>
              </a:solidFill>
              <a:latin typeface="Times New Roman" panose="02020603050405020304" pitchFamily="18" charset="0"/>
              <a:ea typeface="华文新魏" panose="02010800040101010101" pitchFamily="2" charset="-122"/>
            </a:endParaRPr>
          </a:p>
        </p:txBody>
      </p:sp>
      <p:graphicFrame>
        <p:nvGraphicFramePr>
          <p:cNvPr id="2" name="Object 3"/>
          <p:cNvGraphicFramePr>
            <a:graphicFrameLocks noChangeAspect="1"/>
          </p:cNvGraphicFramePr>
          <p:nvPr>
            <p:extLst>
              <p:ext uri="{D42A27DB-BD31-4B8C-83A1-F6EECF244321}">
                <p14:modId xmlns:p14="http://schemas.microsoft.com/office/powerpoint/2010/main" val="1126126286"/>
              </p:ext>
            </p:extLst>
          </p:nvPr>
        </p:nvGraphicFramePr>
        <p:xfrm>
          <a:off x="3524457" y="2474288"/>
          <a:ext cx="2271713" cy="1100137"/>
        </p:xfrm>
        <a:graphic>
          <a:graphicData uri="http://schemas.openxmlformats.org/presentationml/2006/ole">
            <mc:AlternateContent xmlns:mc="http://schemas.openxmlformats.org/markup-compatibility/2006">
              <mc:Choice xmlns:v="urn:schemas-microsoft-com:vml" Requires="v">
                <p:oleObj spid="_x0000_s34985" name="Equation" r:id="rId4" imgW="1066800" imgH="508000" progId="Equation.DSMT4">
                  <p:embed/>
                </p:oleObj>
              </mc:Choice>
              <mc:Fallback>
                <p:oleObj name="Equation" r:id="rId4" imgW="1066800" imgH="508000" progId="Equation.DSMT4">
                  <p:embed/>
                  <p:pic>
                    <p:nvPicPr>
                      <p:cNvPr id="0" name="Picture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4457" y="2474288"/>
                        <a:ext cx="2271713" cy="110013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938716765"/>
              </p:ext>
            </p:extLst>
          </p:nvPr>
        </p:nvGraphicFramePr>
        <p:xfrm>
          <a:off x="1883297" y="3644275"/>
          <a:ext cx="1350963" cy="1100138"/>
        </p:xfrm>
        <a:graphic>
          <a:graphicData uri="http://schemas.openxmlformats.org/presentationml/2006/ole">
            <mc:AlternateContent xmlns:mc="http://schemas.openxmlformats.org/markup-compatibility/2006">
              <mc:Choice xmlns:v="urn:schemas-microsoft-com:vml" Requires="v">
                <p:oleObj spid="_x0000_s34986" name="Equation" r:id="rId6" imgW="634725" imgH="507780" progId="Equation.DSMT4">
                  <p:embed/>
                </p:oleObj>
              </mc:Choice>
              <mc:Fallback>
                <p:oleObj name="Equation" r:id="rId6" imgW="634725" imgH="507780" progId="Equation.DSMT4">
                  <p:embed/>
                  <p:pic>
                    <p:nvPicPr>
                      <p:cNvPr id="0" name="Picture 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3297" y="3644275"/>
                        <a:ext cx="1350963" cy="1100138"/>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5" name="Text Box 3"/>
          <p:cNvSpPr txBox="1">
            <a:spLocks noChangeArrowheads="1"/>
          </p:cNvSpPr>
          <p:nvPr/>
        </p:nvSpPr>
        <p:spPr bwMode="auto">
          <a:xfrm>
            <a:off x="3112022" y="3861763"/>
            <a:ext cx="5743880"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为矩阵</a:t>
            </a:r>
            <a:r>
              <a:rPr lang="en-US" altLang="zh-CN" sz="2800" i="1" dirty="0">
                <a:solidFill>
                  <a:schemeClr val="tx1"/>
                </a:solidFill>
                <a:latin typeface="Times New Roman" panose="02020603050405020304" pitchFamily="18" charset="0"/>
                <a:ea typeface="华文新魏" panose="02010800040101010101" pitchFamily="2" charset="-122"/>
              </a:rPr>
              <a:t>A</a:t>
            </a:r>
            <a:r>
              <a:rPr lang="zh-CN" altLang="en-US" sz="2800" b="0" dirty="0">
                <a:solidFill>
                  <a:schemeClr val="tx1"/>
                </a:solidFill>
                <a:latin typeface="Times New Roman" panose="02020603050405020304" pitchFamily="18" charset="0"/>
                <a:ea typeface="华文新魏" panose="02010800040101010101" pitchFamily="2" charset="-122"/>
              </a:rPr>
              <a:t>对应的</a:t>
            </a:r>
            <a:r>
              <a:rPr lang="zh-CN" altLang="en-US" sz="2800" dirty="0">
                <a:solidFill>
                  <a:srgbClr val="0000FF"/>
                </a:solidFill>
                <a:latin typeface="华文隶书" panose="02010800040101010101" pitchFamily="2" charset="-122"/>
                <a:ea typeface="华文隶书" panose="02010800040101010101" pitchFamily="2" charset="-122"/>
              </a:rPr>
              <a:t>二阶行列式</a:t>
            </a:r>
            <a:r>
              <a:rPr lang="en-US" altLang="zh-CN" sz="2800" b="0" dirty="0" smtClean="0">
                <a:solidFill>
                  <a:schemeClr val="tx1"/>
                </a:solidFill>
                <a:latin typeface="Times New Roman" panose="02020603050405020304" pitchFamily="18" charset="0"/>
                <a:ea typeface="华文新魏" panose="02010800040101010101" pitchFamily="2" charset="-122"/>
              </a:rPr>
              <a:t>, </a:t>
            </a:r>
            <a:r>
              <a:rPr lang="zh-CN" altLang="en-US" sz="2800" b="0" dirty="0" smtClean="0">
                <a:solidFill>
                  <a:schemeClr val="tx1"/>
                </a:solidFill>
                <a:latin typeface="Times New Roman" panose="02020603050405020304" pitchFamily="18" charset="0"/>
                <a:ea typeface="华文新魏" panose="02010800040101010101" pitchFamily="2" charset="-122"/>
              </a:rPr>
              <a:t>记</a:t>
            </a:r>
            <a:r>
              <a:rPr lang="zh-CN" altLang="en-US" sz="2800" b="0" dirty="0">
                <a:solidFill>
                  <a:schemeClr val="tx1"/>
                </a:solidFill>
                <a:latin typeface="Times New Roman" panose="02020603050405020304" pitchFamily="18" charset="0"/>
                <a:ea typeface="华文新魏" panose="02010800040101010101" pitchFamily="2" charset="-122"/>
              </a:rPr>
              <a:t>为</a:t>
            </a:r>
            <a:r>
              <a:rPr lang="en-US" altLang="zh-CN" sz="2800" b="0" dirty="0">
                <a:solidFill>
                  <a:schemeClr val="tx1"/>
                </a:solidFill>
                <a:latin typeface="Times New Roman" panose="02020603050405020304" pitchFamily="18" charset="0"/>
                <a:ea typeface="华文新魏" panose="02010800040101010101" pitchFamily="2" charset="-122"/>
              </a:rPr>
              <a:t>|</a:t>
            </a:r>
            <a:r>
              <a:rPr lang="en-US" altLang="zh-CN" sz="2800" i="1" dirty="0">
                <a:solidFill>
                  <a:schemeClr val="tx1"/>
                </a:solidFill>
                <a:latin typeface="Times New Roman" panose="02020603050405020304" pitchFamily="18" charset="0"/>
                <a:ea typeface="华文新魏" panose="02010800040101010101" pitchFamily="2" charset="-122"/>
              </a:rPr>
              <a:t>A</a:t>
            </a:r>
            <a:r>
              <a:rPr lang="en-US" altLang="zh-CN" sz="2800" b="0" dirty="0" smtClean="0">
                <a:solidFill>
                  <a:schemeClr val="tx1"/>
                </a:solidFill>
                <a:latin typeface="Times New Roman" panose="02020603050405020304" pitchFamily="18" charset="0"/>
                <a:ea typeface="华文新魏" panose="02010800040101010101" pitchFamily="2" charset="-122"/>
              </a:rPr>
              <a:t>|,</a:t>
            </a:r>
            <a:endParaRPr lang="en-US" altLang="zh-CN" sz="2800" b="0" dirty="0">
              <a:solidFill>
                <a:schemeClr val="tx1"/>
              </a:solidFill>
              <a:latin typeface="Times New Roman" panose="02020603050405020304" pitchFamily="18" charset="0"/>
              <a:ea typeface="华文新魏" panose="02010800040101010101" pitchFamily="2" charset="-122"/>
            </a:endParaRPr>
          </a:p>
        </p:txBody>
      </p:sp>
      <p:sp>
        <p:nvSpPr>
          <p:cNvPr id="6" name="Text Box 3"/>
          <p:cNvSpPr txBox="1">
            <a:spLocks noChangeArrowheads="1"/>
          </p:cNvSpPr>
          <p:nvPr/>
        </p:nvSpPr>
        <p:spPr bwMode="auto">
          <a:xfrm>
            <a:off x="1043510" y="4725180"/>
            <a:ext cx="5895268"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smtClean="0">
                <a:solidFill>
                  <a:schemeClr val="tx1"/>
                </a:solidFill>
                <a:latin typeface="Times New Roman" panose="02020603050405020304" pitchFamily="18" charset="0"/>
                <a:ea typeface="华文新魏" panose="02010800040101010101" pitchFamily="2" charset="-122"/>
              </a:rPr>
              <a:t>或</a:t>
            </a:r>
            <a:r>
              <a:rPr lang="en-US" altLang="zh-CN" sz="2800" b="0" dirty="0" err="1">
                <a:solidFill>
                  <a:schemeClr val="tx1"/>
                </a:solidFill>
                <a:latin typeface="Times New Roman" panose="02020603050405020304" pitchFamily="18" charset="0"/>
                <a:ea typeface="华文新魏" panose="02010800040101010101" pitchFamily="2" charset="-122"/>
              </a:rPr>
              <a:t>det</a:t>
            </a:r>
            <a:r>
              <a:rPr lang="en-US" altLang="zh-CN" sz="2800" b="0" dirty="0">
                <a:solidFill>
                  <a:schemeClr val="tx1"/>
                </a:solidFill>
                <a:latin typeface="Times New Roman" panose="02020603050405020304" pitchFamily="18" charset="0"/>
                <a:ea typeface="华文新魏" panose="02010800040101010101" pitchFamily="2" charset="-122"/>
              </a:rPr>
              <a:t>(</a:t>
            </a:r>
            <a:r>
              <a:rPr lang="en-US" altLang="zh-CN" sz="2800" i="1" dirty="0">
                <a:solidFill>
                  <a:schemeClr val="tx1"/>
                </a:solidFill>
                <a:latin typeface="Times New Roman" panose="02020603050405020304" pitchFamily="18" charset="0"/>
                <a:ea typeface="华文新魏" panose="02010800040101010101" pitchFamily="2" charset="-122"/>
              </a:rPr>
              <a:t>A</a:t>
            </a:r>
            <a:r>
              <a:rPr lang="en-US" altLang="zh-CN" sz="2800" b="0" dirty="0" smtClean="0">
                <a:solidFill>
                  <a:schemeClr val="tx1"/>
                </a:solidFill>
                <a:latin typeface="Times New Roman" panose="02020603050405020304" pitchFamily="18" charset="0"/>
                <a:ea typeface="华文新魏" panose="02010800040101010101" pitchFamily="2" charset="-122"/>
              </a:rPr>
              <a:t>), </a:t>
            </a:r>
            <a:r>
              <a:rPr lang="zh-CN" altLang="en-US" sz="2800" b="0" dirty="0" smtClean="0">
                <a:solidFill>
                  <a:schemeClr val="tx1"/>
                </a:solidFill>
                <a:latin typeface="Times New Roman" panose="02020603050405020304" pitchFamily="18" charset="0"/>
                <a:ea typeface="华文新魏" panose="02010800040101010101" pitchFamily="2" charset="-122"/>
              </a:rPr>
              <a:t>其值定义为</a:t>
            </a:r>
            <a:r>
              <a:rPr lang="en-US" altLang="zh-CN" sz="2800" b="0" i="1" dirty="0" smtClean="0">
                <a:solidFill>
                  <a:schemeClr val="tx1"/>
                </a:solidFill>
                <a:latin typeface="Times New Roman" panose="02020603050405020304" pitchFamily="18" charset="0"/>
                <a:ea typeface="华文新魏" panose="02010800040101010101" pitchFamily="2" charset="-122"/>
              </a:rPr>
              <a:t>a</a:t>
            </a:r>
            <a:r>
              <a:rPr lang="en-US" altLang="zh-CN" sz="2800" b="0" baseline="-25000" dirty="0" smtClean="0">
                <a:solidFill>
                  <a:schemeClr val="tx1"/>
                </a:solidFill>
                <a:latin typeface="Times New Roman" panose="02020603050405020304" pitchFamily="18" charset="0"/>
                <a:ea typeface="华文新魏" panose="02010800040101010101" pitchFamily="2" charset="-122"/>
              </a:rPr>
              <a:t>11</a:t>
            </a:r>
            <a:r>
              <a:rPr lang="en-US" altLang="zh-CN" sz="2800" b="0" i="1" dirty="0" smtClean="0">
                <a:solidFill>
                  <a:schemeClr val="tx1"/>
                </a:solidFill>
                <a:latin typeface="Times New Roman" panose="02020603050405020304" pitchFamily="18" charset="0"/>
                <a:ea typeface="华文新魏" panose="02010800040101010101" pitchFamily="2" charset="-122"/>
              </a:rPr>
              <a:t>a</a:t>
            </a:r>
            <a:r>
              <a:rPr lang="en-US" altLang="zh-CN" sz="2800" b="0" baseline="-25000" dirty="0" smtClean="0">
                <a:solidFill>
                  <a:schemeClr val="tx1"/>
                </a:solidFill>
                <a:latin typeface="Times New Roman" panose="02020603050405020304" pitchFamily="18" charset="0"/>
                <a:ea typeface="华文新魏" panose="02010800040101010101" pitchFamily="2" charset="-122"/>
              </a:rPr>
              <a:t>22</a:t>
            </a:r>
            <a:r>
              <a:rPr lang="en-US" altLang="zh-CN" sz="1000" b="0" baseline="-25000" dirty="0" smtClean="0">
                <a:solidFill>
                  <a:schemeClr val="tx1"/>
                </a:solidFill>
                <a:latin typeface="Times New Roman" panose="02020603050405020304" pitchFamily="18" charset="0"/>
                <a:ea typeface="华文新魏" panose="02010800040101010101" pitchFamily="2" charset="-122"/>
              </a:rPr>
              <a:t> </a:t>
            </a: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dirty="0" smtClean="0">
                <a:solidFill>
                  <a:schemeClr val="tx1"/>
                </a:solidFill>
                <a:latin typeface="Times New Roman" panose="02020603050405020304" pitchFamily="18" charset="0"/>
                <a:ea typeface="华文新魏" panose="02010800040101010101" pitchFamily="2" charset="-122"/>
              </a:rPr>
              <a:t>a</a:t>
            </a:r>
            <a:r>
              <a:rPr lang="en-US" altLang="zh-CN" sz="2800" b="0" baseline="-25000" dirty="0" smtClean="0">
                <a:solidFill>
                  <a:schemeClr val="tx1"/>
                </a:solidFill>
                <a:latin typeface="Times New Roman" panose="02020603050405020304" pitchFamily="18" charset="0"/>
                <a:ea typeface="华文新魏" panose="02010800040101010101" pitchFamily="2" charset="-122"/>
              </a:rPr>
              <a:t>21</a:t>
            </a:r>
            <a:r>
              <a:rPr lang="en-US" altLang="zh-CN" sz="2800" b="0" i="1" dirty="0" smtClean="0">
                <a:solidFill>
                  <a:schemeClr val="tx1"/>
                </a:solidFill>
                <a:latin typeface="Times New Roman" panose="02020603050405020304" pitchFamily="18" charset="0"/>
                <a:ea typeface="华文新魏" panose="02010800040101010101" pitchFamily="2" charset="-122"/>
              </a:rPr>
              <a:t>a</a:t>
            </a:r>
            <a:r>
              <a:rPr lang="en-US" altLang="zh-CN" sz="2800" b="0" baseline="-25000" dirty="0" smtClean="0">
                <a:solidFill>
                  <a:schemeClr val="tx1"/>
                </a:solidFill>
                <a:latin typeface="Times New Roman" panose="02020603050405020304" pitchFamily="18" charset="0"/>
                <a:ea typeface="华文新魏" panose="02010800040101010101" pitchFamily="2" charset="-122"/>
              </a:rPr>
              <a:t>12</a:t>
            </a:r>
            <a:r>
              <a:rPr lang="en-US" altLang="zh-CN" sz="2800" b="0" dirty="0" smtClean="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dirty="0" smtClean="0">
                <a:solidFill>
                  <a:schemeClr val="tx1"/>
                </a:solidFill>
                <a:latin typeface="Times New Roman" panose="02020603050405020304" pitchFamily="18" charset="0"/>
                <a:ea typeface="华文新魏" panose="02010800040101010101" pitchFamily="2" charset="-122"/>
              </a:rPr>
              <a:t>即</a:t>
            </a:r>
            <a:endParaRPr lang="en-US" altLang="zh-CN" sz="2800" b="0" dirty="0">
              <a:solidFill>
                <a:schemeClr val="tx1"/>
              </a:solidFill>
              <a:latin typeface="Times New Roman" panose="02020603050405020304" pitchFamily="18" charset="0"/>
              <a:ea typeface="华文新魏" panose="02010800040101010101" pitchFamily="2" charset="-122"/>
            </a:endParaRPr>
          </a:p>
        </p:txBody>
      </p:sp>
      <p:graphicFrame>
        <p:nvGraphicFramePr>
          <p:cNvPr id="7" name="Object 3"/>
          <p:cNvGraphicFramePr>
            <a:graphicFrameLocks noChangeAspect="1"/>
          </p:cNvGraphicFramePr>
          <p:nvPr>
            <p:extLst>
              <p:ext uri="{D42A27DB-BD31-4B8C-83A1-F6EECF244321}">
                <p14:modId xmlns:p14="http://schemas.microsoft.com/office/powerpoint/2010/main" val="4015238531"/>
              </p:ext>
            </p:extLst>
          </p:nvPr>
        </p:nvGraphicFramePr>
        <p:xfrm>
          <a:off x="2020105" y="5377643"/>
          <a:ext cx="5648325" cy="1100137"/>
        </p:xfrm>
        <a:graphic>
          <a:graphicData uri="http://schemas.openxmlformats.org/presentationml/2006/ole">
            <mc:AlternateContent xmlns:mc="http://schemas.openxmlformats.org/markup-compatibility/2006">
              <mc:Choice xmlns:v="urn:schemas-microsoft-com:vml" Requires="v">
                <p:oleObj spid="_x0000_s34987" name="Equation" r:id="rId8" imgW="2654300" imgH="508000" progId="Equation.DSMT4">
                  <p:embed/>
                </p:oleObj>
              </mc:Choice>
              <mc:Fallback>
                <p:oleObj name="Equation" r:id="rId8" imgW="2654300" imgH="508000" progId="Equation.DSMT4">
                  <p:embed/>
                  <p:pic>
                    <p:nvPicPr>
                      <p:cNvPr id="0" name="Picture 7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0105" y="5377643"/>
                        <a:ext cx="5648325" cy="110013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11" name="Text Box 3">
            <a:hlinkClick r:id="rId10" action="ppaction://hlinksldjump"/>
          </p:cNvPr>
          <p:cNvSpPr txBox="1">
            <a:spLocks noChangeArrowheads="1"/>
          </p:cNvSpPr>
          <p:nvPr/>
        </p:nvSpPr>
        <p:spPr bwMode="auto">
          <a:xfrm>
            <a:off x="971500" y="1105530"/>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latin typeface="黑体" panose="02010609060101010101" pitchFamily="49" charset="-122"/>
                <a:ea typeface="黑体" panose="02010609060101010101" pitchFamily="49" charset="-122"/>
              </a:rPr>
              <a:t>一、二阶行列式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3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0" end="0"/>
                                            </p:txEl>
                                          </p:spTgt>
                                        </p:tgtEl>
                                        <p:attrNameLst>
                                          <p:attrName>style.visibility</p:attrName>
                                        </p:attrNameLst>
                                      </p:cBhvr>
                                      <p:to>
                                        <p:strVal val="visible"/>
                                      </p:to>
                                    </p:set>
                                    <p:animEffect transition="in" filter="wipe(left)">
                                      <p:cBhvr>
                                        <p:cTn id="17" dur="1000"/>
                                        <p:tgtEl>
                                          <p:spTgt spid="2734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wipe(left)">
                                      <p:cBhvr>
                                        <p:cTn id="27" dur="10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Effect transition="in" filter="wipe(left)">
                                      <p:cBhvr>
                                        <p:cTn id="37" dur="1000"/>
                                        <p:tgtEl>
                                          <p:spTgt spid="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xEl>
                                              <p:pRg st="0" end="0"/>
                                            </p:txEl>
                                          </p:spTgt>
                                        </p:tgtEl>
                                        <p:attrNameLst>
                                          <p:attrName>style.visibility</p:attrName>
                                        </p:attrNameLst>
                                      </p:cBhvr>
                                      <p:to>
                                        <p:strVal val="visible"/>
                                      </p:to>
                                    </p:set>
                                    <p:animEffect transition="in" filter="wipe(left)">
                                      <p:cBhvr>
                                        <p:cTn id="42" dur="1000"/>
                                        <p:tgtEl>
                                          <p:spTgt spid="6">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3"/>
          <p:cNvSpPr txBox="1">
            <a:spLocks noChangeArrowheads="1"/>
          </p:cNvSpPr>
          <p:nvPr/>
        </p:nvSpPr>
        <p:spPr bwMode="auto">
          <a:xfrm>
            <a:off x="971500" y="1649914"/>
            <a:ext cx="7345020" cy="3507326"/>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13517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sp>
        <p:nvSpPr>
          <p:cNvPr id="273411" name="Text Box 3"/>
          <p:cNvSpPr txBox="1">
            <a:spLocks noChangeArrowheads="1"/>
          </p:cNvSpPr>
          <p:nvPr/>
        </p:nvSpPr>
        <p:spPr bwMode="auto">
          <a:xfrm>
            <a:off x="971550" y="1052513"/>
            <a:ext cx="37401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黑体" panose="02010609060101010101" pitchFamily="49" charset="-122"/>
              </a:rPr>
              <a:t>        二、行列式的转置</a:t>
            </a:r>
            <a:endParaRPr lang="en-US" altLang="zh-CN" sz="2800" b="0">
              <a:solidFill>
                <a:schemeClr val="tx1"/>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定义</a:t>
            </a:r>
            <a:r>
              <a:rPr lang="zh-CN" altLang="en-US" sz="2800" b="0">
                <a:solidFill>
                  <a:schemeClr val="tx1"/>
                </a:solidFill>
                <a:latin typeface="Times New Roman" panose="02020603050405020304" pitchFamily="18" charset="0"/>
                <a:ea typeface="华文新魏" panose="02010800040101010101" pitchFamily="2" charset="-122"/>
              </a:rPr>
              <a:t> 称行列式</a:t>
            </a:r>
            <a:endParaRPr lang="en-US" altLang="zh-CN" sz="2800" b="0">
              <a:solidFill>
                <a:schemeClr val="tx1"/>
              </a:solidFill>
              <a:latin typeface="Times New Roman" panose="02020603050405020304" pitchFamily="18" charset="0"/>
              <a:ea typeface="华文新魏" panose="02010800040101010101" pitchFamily="2" charset="-122"/>
            </a:endParaRPr>
          </a:p>
        </p:txBody>
      </p:sp>
      <p:sp>
        <p:nvSpPr>
          <p:cNvPr id="3" name="Text Box 3"/>
          <p:cNvSpPr txBox="1">
            <a:spLocks noChangeArrowheads="1"/>
          </p:cNvSpPr>
          <p:nvPr/>
        </p:nvSpPr>
        <p:spPr bwMode="auto">
          <a:xfrm>
            <a:off x="971550" y="4437063"/>
            <a:ext cx="39401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为</a:t>
            </a:r>
            <a:r>
              <a:rPr lang="en-US" altLang="zh-CN" sz="2800" b="0" i="1">
                <a:solidFill>
                  <a:schemeClr val="tx1"/>
                </a:solidFill>
                <a:latin typeface="Times New Roman" panose="02020603050405020304" pitchFamily="18" charset="0"/>
                <a:ea typeface="华文新魏" panose="02010800040101010101" pitchFamily="2" charset="-122"/>
              </a:rPr>
              <a:t>D</a:t>
            </a:r>
            <a:r>
              <a:rPr lang="en-US" altLang="zh-CN" sz="2800" b="0" i="1" baseline="-25000">
                <a:solidFill>
                  <a:schemeClr val="tx1"/>
                </a:solidFill>
                <a:latin typeface="Times New Roman" panose="02020603050405020304" pitchFamily="18" charset="0"/>
                <a:ea typeface="华文新魏" panose="02010800040101010101" pitchFamily="2" charset="-122"/>
              </a:rPr>
              <a:t>n</a:t>
            </a:r>
            <a:r>
              <a:rPr lang="zh-CN" altLang="en-US" sz="2800" b="0">
                <a:solidFill>
                  <a:schemeClr val="tx1"/>
                </a:solidFill>
                <a:latin typeface="Times New Roman" panose="02020603050405020304" pitchFamily="18" charset="0"/>
                <a:ea typeface="华文新魏" panose="02010800040101010101" pitchFamily="2" charset="-122"/>
              </a:rPr>
              <a:t>的</a:t>
            </a:r>
            <a:r>
              <a:rPr lang="zh-CN" altLang="en-US" sz="2800">
                <a:solidFill>
                  <a:srgbClr val="0000FF"/>
                </a:solidFill>
                <a:latin typeface="华文隶书" panose="02010800040101010101" pitchFamily="2" charset="-122"/>
                <a:ea typeface="华文隶书" panose="02010800040101010101" pitchFamily="2" charset="-122"/>
              </a:rPr>
              <a:t>转置行列式</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记为</a:t>
            </a:r>
            <a:endPar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graphicFrame>
        <p:nvGraphicFramePr>
          <p:cNvPr id="2" name="Object 3"/>
          <p:cNvGraphicFramePr>
            <a:graphicFrameLocks noChangeAspect="1"/>
          </p:cNvGraphicFramePr>
          <p:nvPr/>
        </p:nvGraphicFramePr>
        <p:xfrm>
          <a:off x="3208338" y="2263775"/>
          <a:ext cx="2759075" cy="2173288"/>
        </p:xfrm>
        <a:graphic>
          <a:graphicData uri="http://schemas.openxmlformats.org/presentationml/2006/ole">
            <mc:AlternateContent xmlns:mc="http://schemas.openxmlformats.org/markup-compatibility/2006">
              <mc:Choice xmlns:v="urn:schemas-microsoft-com:vml" Requires="v">
                <p:oleObj spid="_x0000_s135338" name="Equation" r:id="rId4" imgW="1295400" imgH="1003300" progId="Equation.DSMT4">
                  <p:embed/>
                </p:oleObj>
              </mc:Choice>
              <mc:Fallback>
                <p:oleObj name="Equation" r:id="rId4" imgW="1295400" imgH="1003300" progId="Equation.DSMT4">
                  <p:embed/>
                  <p:pic>
                    <p:nvPicPr>
                      <p:cNvPr id="0" name="Picture 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8338" y="2263775"/>
                        <a:ext cx="2759075" cy="2173288"/>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4819650" y="4535488"/>
          <a:ext cx="593725" cy="549275"/>
        </p:xfrm>
        <a:graphic>
          <a:graphicData uri="http://schemas.openxmlformats.org/presentationml/2006/ole">
            <mc:AlternateContent xmlns:mc="http://schemas.openxmlformats.org/markup-compatibility/2006">
              <mc:Choice xmlns:v="urn:schemas-microsoft-com:vml" Requires="v">
                <p:oleObj spid="_x0000_s135339" name="Equation" r:id="rId6" imgW="279279" imgH="253890" progId="Equation.DSMT4">
                  <p:embed/>
                </p:oleObj>
              </mc:Choice>
              <mc:Fallback>
                <p:oleObj name="Equation" r:id="rId6" imgW="279279" imgH="253890" progId="Equation.DSMT4">
                  <p:embed/>
                  <p:pic>
                    <p:nvPicPr>
                      <p:cNvPr id="0" name="Picture 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9650" y="4535488"/>
                        <a:ext cx="593725" cy="5492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7" name="Object 3"/>
          <p:cNvGraphicFramePr>
            <a:graphicFrameLocks noChangeAspect="1"/>
          </p:cNvGraphicFramePr>
          <p:nvPr/>
        </p:nvGraphicFramePr>
        <p:xfrm>
          <a:off x="5445125" y="4437063"/>
          <a:ext cx="3516313" cy="2173287"/>
        </p:xfrm>
        <a:graphic>
          <a:graphicData uri="http://schemas.openxmlformats.org/presentationml/2006/ole">
            <mc:AlternateContent xmlns:mc="http://schemas.openxmlformats.org/markup-compatibility/2006">
              <mc:Choice xmlns:v="urn:schemas-microsoft-com:vml" Requires="v">
                <p:oleObj spid="_x0000_s135340" name="Equation" r:id="rId8" imgW="1651000" imgH="1003300" progId="Equation.DSMT4">
                  <p:embed/>
                </p:oleObj>
              </mc:Choice>
              <mc:Fallback>
                <p:oleObj name="Equation" r:id="rId8" imgW="1651000" imgH="1003300" progId="Equation.DSMT4">
                  <p:embed/>
                  <p:pic>
                    <p:nvPicPr>
                      <p:cNvPr id="0" name="Picture 7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45125" y="4437063"/>
                        <a:ext cx="3516313" cy="217328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ircle(in)">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3411">
                                            <p:txEl>
                                              <p:pRg st="1" end="1"/>
                                            </p:txEl>
                                          </p:spTgt>
                                        </p:tgtEl>
                                        <p:attrNameLst>
                                          <p:attrName>style.visibility</p:attrName>
                                        </p:attrNameLst>
                                      </p:cBhvr>
                                      <p:to>
                                        <p:strVal val="visible"/>
                                      </p:to>
                                    </p:set>
                                    <p:animEffect transition="in" filter="wipe(left)">
                                      <p:cBhvr>
                                        <p:cTn id="27" dur="1000"/>
                                        <p:tgtEl>
                                          <p:spTgt spid="273411">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xit" presetSubtype="0" fill="hold" nodeType="clickEffect">
                                  <p:stCondLst>
                                    <p:cond delay="0"/>
                                  </p:stCondLst>
                                  <p:childTnLst>
                                    <p:set>
                                      <p:cBhvr>
                                        <p:cTn id="31" dur="1" fill="hold">
                                          <p:stCondLst>
                                            <p:cond delay="0"/>
                                          </p:stCondLst>
                                        </p:cTn>
                                        <p:tgtEl>
                                          <p:spTgt spid="7"/>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wipe(left)">
                                      <p:cBhvr>
                                        <p:cTn id="36" dur="1000"/>
                                        <p:tgtEl>
                                          <p:spTgt spid="3">
                                            <p:txEl>
                                              <p:pRg st="0" end="0"/>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left)">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3"/>
          <p:cNvSpPr txBox="1">
            <a:spLocks noChangeArrowheads="1"/>
          </p:cNvSpPr>
          <p:nvPr/>
        </p:nvSpPr>
        <p:spPr bwMode="auto">
          <a:xfrm>
            <a:off x="1000124" y="1124680"/>
            <a:ext cx="7316396" cy="720100"/>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13721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sp>
        <p:nvSpPr>
          <p:cNvPr id="273411" name="Text Box 3"/>
          <p:cNvSpPr txBox="1">
            <a:spLocks noChangeArrowheads="1"/>
          </p:cNvSpPr>
          <p:nvPr/>
        </p:nvSpPr>
        <p:spPr bwMode="auto">
          <a:xfrm>
            <a:off x="971550" y="1125538"/>
            <a:ext cx="23177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定理</a:t>
            </a:r>
            <a:r>
              <a:rPr lang="en-US" altLang="zh-CN" sz="2800" b="0">
                <a:solidFill>
                  <a:schemeClr val="tx1"/>
                </a:solidFill>
                <a:latin typeface="Times New Roman" panose="02020603050405020304" pitchFamily="18" charset="0"/>
                <a:ea typeface="黑体" panose="02010609060101010101" pitchFamily="49" charset="-122"/>
              </a:rPr>
              <a:t>3.2.2</a:t>
            </a:r>
            <a:endParaRPr lang="en-US" altLang="zh-CN" sz="2800" b="0">
              <a:solidFill>
                <a:schemeClr val="tx1"/>
              </a:solidFill>
              <a:latin typeface="Times New Roman" panose="02020603050405020304" pitchFamily="18" charset="0"/>
              <a:ea typeface="华文新魏" panose="02010800040101010101" pitchFamily="2" charset="-122"/>
            </a:endParaRPr>
          </a:p>
        </p:txBody>
      </p:sp>
      <p:graphicFrame>
        <p:nvGraphicFramePr>
          <p:cNvPr id="2" name="Object 3"/>
          <p:cNvGraphicFramePr>
            <a:graphicFrameLocks noChangeAspect="1"/>
          </p:cNvGraphicFramePr>
          <p:nvPr/>
        </p:nvGraphicFramePr>
        <p:xfrm>
          <a:off x="3257550" y="1223963"/>
          <a:ext cx="1349375" cy="549275"/>
        </p:xfrm>
        <a:graphic>
          <a:graphicData uri="http://schemas.openxmlformats.org/presentationml/2006/ole">
            <mc:AlternateContent xmlns:mc="http://schemas.openxmlformats.org/markup-compatibility/2006">
              <mc:Choice xmlns:v="urn:schemas-microsoft-com:vml" Requires="v">
                <p:oleObj spid="_x0000_s137381" name="Equation" r:id="rId4" imgW="634725" imgH="253890" progId="Equation.DSMT4">
                  <p:embed/>
                </p:oleObj>
              </mc:Choice>
              <mc:Fallback>
                <p:oleObj name="Equation" r:id="rId4" imgW="634725" imgH="253890" progId="Equation.DSMT4">
                  <p:embed/>
                  <p:pic>
                    <p:nvPicPr>
                      <p:cNvPr id="0" name="Picture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7550" y="1223963"/>
                        <a:ext cx="1349375" cy="5492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3" name="Text Box 3"/>
          <p:cNvSpPr txBox="1">
            <a:spLocks noChangeArrowheads="1"/>
          </p:cNvSpPr>
          <p:nvPr/>
        </p:nvSpPr>
        <p:spPr bwMode="auto">
          <a:xfrm>
            <a:off x="971550" y="1844675"/>
            <a:ext cx="6043613"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证明思路 </a:t>
            </a:r>
            <a:r>
              <a:rPr lang="zh-CN" altLang="en-US" sz="2800" b="0">
                <a:solidFill>
                  <a:schemeClr val="tx1"/>
                </a:solidFill>
                <a:latin typeface="Times New Roman" panose="02020603050405020304" pitchFamily="18" charset="0"/>
                <a:ea typeface="华文新魏" panose="02010800040101010101" pitchFamily="2" charset="-122"/>
              </a:rPr>
              <a:t>对</a:t>
            </a:r>
            <a:r>
              <a:rPr lang="en-US" altLang="zh-CN" sz="2800" b="0" i="1">
                <a:solidFill>
                  <a:schemeClr val="tx1"/>
                </a:solidFill>
                <a:latin typeface="Times New Roman" panose="02020603050405020304" pitchFamily="18" charset="0"/>
                <a:ea typeface="华文新魏" panose="02010800040101010101" pitchFamily="2" charset="-122"/>
              </a:rPr>
              <a:t>n</a:t>
            </a:r>
            <a:r>
              <a:rPr lang="zh-CN" altLang="en-US" sz="2800" b="0">
                <a:solidFill>
                  <a:schemeClr val="tx1"/>
                </a:solidFill>
                <a:latin typeface="Times New Roman" panose="02020603050405020304" pitchFamily="18" charset="0"/>
                <a:ea typeface="华文新魏" panose="02010800040101010101" pitchFamily="2" charset="-122"/>
              </a:rPr>
              <a:t>用数学归纳法</a:t>
            </a:r>
            <a:r>
              <a:rPr lang="en-US" altLang="zh-CN" sz="2800" b="0">
                <a:solidFill>
                  <a:schemeClr val="tx1"/>
                </a:solidFill>
                <a:latin typeface="Times New Roman" panose="02020603050405020304" pitchFamily="18" charset="0"/>
                <a:ea typeface="华文新魏" panose="02010800040101010101" pitchFamily="2" charset="-122"/>
              </a:rPr>
              <a:t>.</a:t>
            </a:r>
            <a:endParaRPr lang="zh-CN" altLang="en-US" sz="2800" b="0">
              <a:solidFill>
                <a:schemeClr val="tx1"/>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en-US" altLang="zh-CN" sz="2800" b="0" i="1">
                <a:solidFill>
                  <a:schemeClr val="tx1"/>
                </a:solidFill>
                <a:latin typeface="Times New Roman" panose="02020603050405020304" pitchFamily="18" charset="0"/>
                <a:ea typeface="华文新魏" panose="02010800040101010101" pitchFamily="2" charset="-122"/>
              </a:rPr>
              <a:t>n</a:t>
            </a:r>
            <a:r>
              <a:rPr lang="en-US" altLang="zh-CN" sz="1000" b="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2</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时</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直接验证可知定理成立</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假设</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n</a:t>
            </a:r>
            <a:r>
              <a:rPr lang="en-US" altLang="zh-CN" sz="10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k</a:t>
            </a:r>
            <a:r>
              <a:rPr lang="en-US" altLang="zh-CN" sz="10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1</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时定理成立</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当</a:t>
            </a:r>
            <a:r>
              <a:rPr lang="en-US" altLang="zh-CN" sz="2800" b="0" i="1">
                <a:solidFill>
                  <a:schemeClr val="tx1"/>
                </a:solidFill>
                <a:latin typeface="Times New Roman" panose="02020603050405020304" pitchFamily="18" charset="0"/>
                <a:ea typeface="华文新魏" panose="02010800040101010101" pitchFamily="2" charset="-122"/>
              </a:rPr>
              <a:t>n</a:t>
            </a:r>
            <a:r>
              <a:rPr lang="en-US" altLang="zh-CN" sz="1000" b="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sym typeface="Symbol" panose="05050102010706020507" pitchFamily="18" charset="2"/>
              </a:rPr>
              <a:t>k</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记</a:t>
            </a:r>
            <a:endParaRPr lang="en-US" altLang="zh-CN" sz="2800" b="0">
              <a:solidFill>
                <a:schemeClr val="tx1"/>
              </a:solidFill>
              <a:latin typeface="Times New Roman" panose="02020603050405020304" pitchFamily="18" charset="0"/>
              <a:ea typeface="华文新魏" panose="02010800040101010101" pitchFamily="2" charset="-122"/>
            </a:endParaRPr>
          </a:p>
        </p:txBody>
      </p:sp>
      <p:graphicFrame>
        <p:nvGraphicFramePr>
          <p:cNvPr id="4" name="Object 3"/>
          <p:cNvGraphicFramePr>
            <a:graphicFrameLocks noChangeAspect="1"/>
          </p:cNvGraphicFramePr>
          <p:nvPr/>
        </p:nvGraphicFramePr>
        <p:xfrm>
          <a:off x="2700338" y="3573463"/>
          <a:ext cx="3597275" cy="2173287"/>
        </p:xfrm>
        <a:graphic>
          <a:graphicData uri="http://schemas.openxmlformats.org/presentationml/2006/ole">
            <mc:AlternateContent xmlns:mc="http://schemas.openxmlformats.org/markup-compatibility/2006">
              <mc:Choice xmlns:v="urn:schemas-microsoft-com:vml" Requires="v">
                <p:oleObj spid="_x0000_s137382" name="Equation" r:id="rId6" imgW="1688367" imgH="1002865" progId="Equation.DSMT4">
                  <p:embed/>
                </p:oleObj>
              </mc:Choice>
              <mc:Fallback>
                <p:oleObj name="Equation" r:id="rId6" imgW="1688367" imgH="1002865" progId="Equation.DSMT4">
                  <p:embed/>
                  <p:pic>
                    <p:nvPicPr>
                      <p:cNvPr id="0" name="Picture 6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0338" y="3573463"/>
                        <a:ext cx="3597275" cy="217328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5" name="Text Box 3"/>
          <p:cNvSpPr txBox="1">
            <a:spLocks noChangeArrowheads="1"/>
          </p:cNvSpPr>
          <p:nvPr/>
        </p:nvSpPr>
        <p:spPr bwMode="auto">
          <a:xfrm>
            <a:off x="971550" y="5734050"/>
            <a:ext cx="5745163"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其中</a:t>
            </a:r>
            <a:r>
              <a:rPr lang="en-US" altLang="zh-CN" sz="2800" b="0" i="1" dirty="0" err="1">
                <a:solidFill>
                  <a:schemeClr val="tx1"/>
                </a:solidFill>
                <a:latin typeface="Times New Roman" panose="02020603050405020304" pitchFamily="18" charset="0"/>
                <a:ea typeface="华文新魏" panose="02010800040101010101" pitchFamily="2" charset="-122"/>
              </a:rPr>
              <a:t>b</a:t>
            </a:r>
            <a:r>
              <a:rPr lang="en-US" altLang="zh-CN" sz="2800" b="0" i="1" baseline="-25000" dirty="0" err="1">
                <a:solidFill>
                  <a:schemeClr val="tx1"/>
                </a:solidFill>
                <a:latin typeface="Times New Roman" panose="02020603050405020304" pitchFamily="18" charset="0"/>
                <a:ea typeface="华文新魏" panose="02010800040101010101" pitchFamily="2" charset="-122"/>
              </a:rPr>
              <a:t>ij</a:t>
            </a:r>
            <a:r>
              <a:rPr lang="en-US" altLang="zh-CN" sz="2800" b="0" i="1" baseline="-2500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zh-CN" altLang="en-US" sz="16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dirty="0" err="1">
                <a:solidFill>
                  <a:schemeClr val="tx1"/>
                </a:solidFill>
                <a:latin typeface="Times New Roman" panose="02020603050405020304" pitchFamily="18" charset="0"/>
                <a:ea typeface="华文新魏" panose="02010800040101010101" pitchFamily="2" charset="-122"/>
              </a:rPr>
              <a:t>a</a:t>
            </a:r>
            <a:r>
              <a:rPr lang="en-US" altLang="zh-CN" sz="2800" b="0" i="1" baseline="-25000" dirty="0" err="1">
                <a:solidFill>
                  <a:schemeClr val="tx1"/>
                </a:solidFill>
                <a:latin typeface="Times New Roman" panose="02020603050405020304" pitchFamily="18" charset="0"/>
                <a:ea typeface="华文新魏" panose="02010800040101010101" pitchFamily="2" charset="-122"/>
              </a:rPr>
              <a:t>ji</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记</a:t>
            </a:r>
            <a:r>
              <a:rPr lang="en-US" altLang="zh-CN" sz="2800" b="0" i="1" dirty="0" err="1">
                <a:solidFill>
                  <a:schemeClr val="tx1"/>
                </a:solidFill>
                <a:latin typeface="Times New Roman" panose="02020603050405020304" pitchFamily="18" charset="0"/>
                <a:ea typeface="华文新魏" panose="02010800040101010101" pitchFamily="2" charset="-122"/>
              </a:rPr>
              <a:t>b</a:t>
            </a:r>
            <a:r>
              <a:rPr lang="en-US" altLang="zh-CN" sz="2800" b="0" i="1" baseline="-25000" dirty="0" err="1">
                <a:solidFill>
                  <a:schemeClr val="tx1"/>
                </a:solidFill>
                <a:latin typeface="Times New Roman" panose="02020603050405020304" pitchFamily="18" charset="0"/>
                <a:ea typeface="华文新魏" panose="02010800040101010101" pitchFamily="2" charset="-122"/>
              </a:rPr>
              <a:t>ij</a:t>
            </a:r>
            <a:r>
              <a:rPr lang="zh-CN" altLang="en-US" sz="2800" b="0" dirty="0">
                <a:solidFill>
                  <a:schemeClr val="tx1"/>
                </a:solidFill>
                <a:latin typeface="Times New Roman" panose="02020603050405020304" pitchFamily="18" charset="0"/>
                <a:ea typeface="华文新魏" panose="02010800040101010101" pitchFamily="2" charset="-122"/>
              </a:rPr>
              <a:t>的余子式为即</a:t>
            </a:r>
            <a:r>
              <a:rPr lang="en-US" altLang="zh-CN" sz="2800" b="0" i="1" dirty="0" err="1">
                <a:solidFill>
                  <a:schemeClr val="tx1"/>
                </a:solidFill>
                <a:latin typeface="Times New Roman" panose="02020603050405020304" pitchFamily="18" charset="0"/>
                <a:ea typeface="华文新魏" panose="02010800040101010101" pitchFamily="2" charset="-122"/>
              </a:rPr>
              <a:t>N</a:t>
            </a:r>
            <a:r>
              <a:rPr lang="en-US" altLang="zh-CN" sz="2800" b="0" i="1" baseline="-25000" dirty="0" err="1">
                <a:solidFill>
                  <a:schemeClr val="tx1"/>
                </a:solidFill>
                <a:latin typeface="Times New Roman" panose="02020603050405020304" pitchFamily="18" charset="0"/>
                <a:ea typeface="华文新魏" panose="02010800040101010101" pitchFamily="2" charset="-122"/>
              </a:rPr>
              <a:t>ij</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则</a:t>
            </a:r>
            <a:endPar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graphicFrame>
        <p:nvGraphicFramePr>
          <p:cNvPr id="8" name="Object 3"/>
          <p:cNvGraphicFramePr>
            <a:graphicFrameLocks noChangeAspect="1"/>
          </p:cNvGraphicFramePr>
          <p:nvPr/>
        </p:nvGraphicFramePr>
        <p:xfrm>
          <a:off x="5081588" y="1249363"/>
          <a:ext cx="2432050" cy="523875"/>
        </p:xfrm>
        <a:graphic>
          <a:graphicData uri="http://schemas.openxmlformats.org/presentationml/2006/ole">
            <mc:AlternateContent xmlns:mc="http://schemas.openxmlformats.org/markup-compatibility/2006">
              <mc:Choice xmlns:v="urn:schemas-microsoft-com:vml" Requires="v">
                <p:oleObj spid="_x0000_s137383" name="Equation" r:id="rId8" imgW="1143000" imgH="241300" progId="Equation.DSMT4">
                  <p:embed/>
                </p:oleObj>
              </mc:Choice>
              <mc:Fallback>
                <p:oleObj name="Equation" r:id="rId8" imgW="1143000" imgH="241300" progId="Equation.DSMT4">
                  <p:embed/>
                  <p:pic>
                    <p:nvPicPr>
                      <p:cNvPr id="0" name="Picture 6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1588" y="1249363"/>
                        <a:ext cx="2432050" cy="5238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0" end="0"/>
                                            </p:txEl>
                                          </p:spTgt>
                                        </p:tgtEl>
                                        <p:attrNameLst>
                                          <p:attrName>style.visibility</p:attrName>
                                        </p:attrNameLst>
                                      </p:cBhvr>
                                      <p:to>
                                        <p:strVal val="visible"/>
                                      </p:to>
                                    </p:set>
                                    <p:animEffect transition="in" filter="wipe(left)">
                                      <p:cBhvr>
                                        <p:cTn id="12" dur="1000"/>
                                        <p:tgtEl>
                                          <p:spTgt spid="2734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wipe(left)">
                                      <p:cBhvr>
                                        <p:cTn id="27" dur="1000"/>
                                        <p:tgtEl>
                                          <p:spTgt spid="3">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wipe(left)">
                                      <p:cBhvr>
                                        <p:cTn id="32" dur="1000"/>
                                        <p:tgtEl>
                                          <p:spTgt spid="3">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wipe(left)">
                                      <p:cBhvr>
                                        <p:cTn id="37" dur="1000"/>
                                        <p:tgtEl>
                                          <p:spTgt spid="3">
                                            <p:txEl>
                                              <p:pRg st="2" end="2"/>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animEffect transition="in" filter="wipe(left)">
                                      <p:cBhvr>
                                        <p:cTn id="4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9" name="Object 3"/>
          <p:cNvGraphicFramePr>
            <a:graphicFrameLocks noChangeAspect="1"/>
          </p:cNvGraphicFramePr>
          <p:nvPr/>
        </p:nvGraphicFramePr>
        <p:xfrm>
          <a:off x="1439863" y="1700213"/>
          <a:ext cx="6958012" cy="3822700"/>
        </p:xfrm>
        <a:graphic>
          <a:graphicData uri="http://schemas.openxmlformats.org/presentationml/2006/ole">
            <mc:AlternateContent xmlns:mc="http://schemas.openxmlformats.org/markup-compatibility/2006">
              <mc:Choice xmlns:v="urn:schemas-microsoft-com:vml" Requires="v">
                <p:oleObj spid="_x0000_s1123685" name="Equation" r:id="rId4" imgW="3263900" imgH="1765300" progId="Equation.DSMT4">
                  <p:embed/>
                </p:oleObj>
              </mc:Choice>
              <mc:Fallback>
                <p:oleObj name="Equation" r:id="rId4" imgW="3263900" imgH="1765300" progId="Equation.DSMT4">
                  <p:embed/>
                  <p:pic>
                    <p:nvPicPr>
                      <p:cNvPr id="0" name="Picture 5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9863" y="1700213"/>
                        <a:ext cx="6958012" cy="38227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3276600" y="1711325"/>
          <a:ext cx="461963" cy="493713"/>
        </p:xfrm>
        <a:graphic>
          <a:graphicData uri="http://schemas.openxmlformats.org/presentationml/2006/ole">
            <mc:AlternateContent xmlns:mc="http://schemas.openxmlformats.org/markup-compatibility/2006">
              <mc:Choice xmlns:v="urn:schemas-microsoft-com:vml" Requires="v">
                <p:oleObj spid="_x0000_s1123686" name="Equation" r:id="rId6" imgW="215806" imgH="228501" progId="Equation.DSMT4">
                  <p:embed/>
                </p:oleObj>
              </mc:Choice>
              <mc:Fallback>
                <p:oleObj name="Equation" r:id="rId6" imgW="215806" imgH="228501" progId="Equation.DSMT4">
                  <p:embed/>
                  <p:pic>
                    <p:nvPicPr>
                      <p:cNvPr id="0" name="Picture 5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600" y="1711325"/>
                        <a:ext cx="461963" cy="493713"/>
                      </a:xfrm>
                      <a:prstGeom prst="rect">
                        <a:avLst/>
                      </a:prstGeom>
                      <a:solidFill>
                        <a:schemeClr val="tx2"/>
                      </a:solidFill>
                    </p:spPr>
                  </p:pic>
                </p:oleObj>
              </mc:Fallback>
            </mc:AlternateContent>
          </a:graphicData>
        </a:graphic>
      </p:graphicFrame>
      <p:graphicFrame>
        <p:nvGraphicFramePr>
          <p:cNvPr id="6" name="Object 3"/>
          <p:cNvGraphicFramePr>
            <a:graphicFrameLocks noChangeAspect="1"/>
          </p:cNvGraphicFramePr>
          <p:nvPr/>
        </p:nvGraphicFramePr>
        <p:xfrm>
          <a:off x="2339975" y="1725613"/>
          <a:ext cx="461963" cy="493712"/>
        </p:xfrm>
        <a:graphic>
          <a:graphicData uri="http://schemas.openxmlformats.org/presentationml/2006/ole">
            <mc:AlternateContent xmlns:mc="http://schemas.openxmlformats.org/markup-compatibility/2006">
              <mc:Choice xmlns:v="urn:schemas-microsoft-com:vml" Requires="v">
                <p:oleObj spid="_x0000_s1123687" name="Equation" r:id="rId8" imgW="215806" imgH="228501" progId="Equation.DSMT4">
                  <p:embed/>
                </p:oleObj>
              </mc:Choice>
              <mc:Fallback>
                <p:oleObj name="Equation" r:id="rId8" imgW="215806" imgH="228501" progId="Equation.DSMT4">
                  <p:embed/>
                  <p:pic>
                    <p:nvPicPr>
                      <p:cNvPr id="0" name="Picture 5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39975" y="1725613"/>
                        <a:ext cx="461963" cy="493712"/>
                      </a:xfrm>
                      <a:prstGeom prst="rect">
                        <a:avLst/>
                      </a:prstGeom>
                      <a:solidFill>
                        <a:schemeClr val="tx2"/>
                      </a:solidFill>
                    </p:spPr>
                  </p:pic>
                </p:oleObj>
              </mc:Fallback>
            </mc:AlternateContent>
          </a:graphicData>
        </a:graphic>
      </p:graphicFrame>
      <p:graphicFrame>
        <p:nvGraphicFramePr>
          <p:cNvPr id="7" name="Object 3"/>
          <p:cNvGraphicFramePr>
            <a:graphicFrameLocks noChangeAspect="1"/>
          </p:cNvGraphicFramePr>
          <p:nvPr/>
        </p:nvGraphicFramePr>
        <p:xfrm>
          <a:off x="4867275" y="1700213"/>
          <a:ext cx="706438" cy="520700"/>
        </p:xfrm>
        <a:graphic>
          <a:graphicData uri="http://schemas.openxmlformats.org/presentationml/2006/ole">
            <mc:AlternateContent xmlns:mc="http://schemas.openxmlformats.org/markup-compatibility/2006">
              <mc:Choice xmlns:v="urn:schemas-microsoft-com:vml" Requires="v">
                <p:oleObj spid="_x0000_s1123688" name="Equation" r:id="rId10" imgW="330057" imgH="241195" progId="Equation.DSMT4">
                  <p:embed/>
                </p:oleObj>
              </mc:Choice>
              <mc:Fallback>
                <p:oleObj name="Equation" r:id="rId10" imgW="330057" imgH="241195" progId="Equation.DSMT4">
                  <p:embed/>
                  <p:pic>
                    <p:nvPicPr>
                      <p:cNvPr id="0" name="Picture 5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67275" y="1700213"/>
                        <a:ext cx="706438" cy="520700"/>
                      </a:xfrm>
                      <a:prstGeom prst="rect">
                        <a:avLst/>
                      </a:prstGeom>
                      <a:solidFill>
                        <a:schemeClr val="tx2"/>
                      </a:solidFill>
                    </p:spPr>
                  </p:pic>
                </p:oleObj>
              </mc:Fallback>
            </mc:AlternateContent>
          </a:graphicData>
        </a:graphic>
      </p:graphicFrame>
      <p:graphicFrame>
        <p:nvGraphicFramePr>
          <p:cNvPr id="8" name="Object 3"/>
          <p:cNvGraphicFramePr>
            <a:graphicFrameLocks noChangeAspect="1"/>
          </p:cNvGraphicFramePr>
          <p:nvPr/>
        </p:nvGraphicFramePr>
        <p:xfrm>
          <a:off x="5940425" y="1700213"/>
          <a:ext cx="706438" cy="520700"/>
        </p:xfrm>
        <a:graphic>
          <a:graphicData uri="http://schemas.openxmlformats.org/presentationml/2006/ole">
            <mc:AlternateContent xmlns:mc="http://schemas.openxmlformats.org/markup-compatibility/2006">
              <mc:Choice xmlns:v="urn:schemas-microsoft-com:vml" Requires="v">
                <p:oleObj spid="_x0000_s1123689" name="Equation" r:id="rId12" imgW="330057" imgH="241195" progId="Equation.DSMT4">
                  <p:embed/>
                </p:oleObj>
              </mc:Choice>
              <mc:Fallback>
                <p:oleObj name="Equation" r:id="rId12" imgW="330057" imgH="241195" progId="Equation.DSMT4">
                  <p:embed/>
                  <p:pic>
                    <p:nvPicPr>
                      <p:cNvPr id="0" name="Picture 52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40425" y="1700213"/>
                        <a:ext cx="706438" cy="520700"/>
                      </a:xfrm>
                      <a:prstGeom prst="rect">
                        <a:avLst/>
                      </a:prstGeom>
                      <a:solidFill>
                        <a:schemeClr val="tx2"/>
                      </a:solidFill>
                    </p:spPr>
                  </p:pic>
                </p:oleObj>
              </mc:Fallback>
            </mc:AlternateContent>
          </a:graphicData>
        </a:graphic>
      </p:graphicFrame>
      <p:graphicFrame>
        <p:nvGraphicFramePr>
          <p:cNvPr id="10" name="Object 3"/>
          <p:cNvGraphicFramePr>
            <a:graphicFrameLocks noChangeAspect="1"/>
          </p:cNvGraphicFramePr>
          <p:nvPr/>
        </p:nvGraphicFramePr>
        <p:xfrm>
          <a:off x="7740650" y="1712913"/>
          <a:ext cx="461963" cy="492125"/>
        </p:xfrm>
        <a:graphic>
          <a:graphicData uri="http://schemas.openxmlformats.org/presentationml/2006/ole">
            <mc:AlternateContent xmlns:mc="http://schemas.openxmlformats.org/markup-compatibility/2006">
              <mc:Choice xmlns:v="urn:schemas-microsoft-com:vml" Requires="v">
                <p:oleObj spid="_x0000_s1123690" name="Equation" r:id="rId14" imgW="215806" imgH="228501" progId="Equation.DSMT4">
                  <p:embed/>
                </p:oleObj>
              </mc:Choice>
              <mc:Fallback>
                <p:oleObj name="Equation" r:id="rId14" imgW="215806" imgH="228501" progId="Equation.DSMT4">
                  <p:embed/>
                  <p:pic>
                    <p:nvPicPr>
                      <p:cNvPr id="0" name="Picture 52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40650" y="1712913"/>
                        <a:ext cx="461963" cy="492125"/>
                      </a:xfrm>
                      <a:prstGeom prst="rect">
                        <a:avLst/>
                      </a:prstGeom>
                      <a:solidFill>
                        <a:schemeClr val="tx2"/>
                      </a:solidFill>
                    </p:spPr>
                  </p:pic>
                </p:oleObj>
              </mc:Fallback>
            </mc:AlternateContent>
          </a:graphicData>
        </a:graphic>
      </p:graphicFrame>
      <p:graphicFrame>
        <p:nvGraphicFramePr>
          <p:cNvPr id="11" name="Object 3"/>
          <p:cNvGraphicFramePr>
            <a:graphicFrameLocks noChangeAspect="1"/>
          </p:cNvGraphicFramePr>
          <p:nvPr/>
        </p:nvGraphicFramePr>
        <p:xfrm>
          <a:off x="2339975" y="2276475"/>
          <a:ext cx="461963" cy="493713"/>
        </p:xfrm>
        <a:graphic>
          <a:graphicData uri="http://schemas.openxmlformats.org/presentationml/2006/ole">
            <mc:AlternateContent xmlns:mc="http://schemas.openxmlformats.org/markup-compatibility/2006">
              <mc:Choice xmlns:v="urn:schemas-microsoft-com:vml" Requires="v">
                <p:oleObj spid="_x0000_s1123691" name="Equation" r:id="rId16" imgW="215806" imgH="228501" progId="Equation.DSMT4">
                  <p:embed/>
                </p:oleObj>
              </mc:Choice>
              <mc:Fallback>
                <p:oleObj name="Equation" r:id="rId16" imgW="215806" imgH="228501" progId="Equation.DSMT4">
                  <p:embed/>
                  <p:pic>
                    <p:nvPicPr>
                      <p:cNvPr id="0" name="Picture 52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39975" y="2276475"/>
                        <a:ext cx="461963" cy="493713"/>
                      </a:xfrm>
                      <a:prstGeom prst="rect">
                        <a:avLst/>
                      </a:prstGeom>
                      <a:solidFill>
                        <a:schemeClr val="tx2"/>
                      </a:solidFill>
                    </p:spPr>
                  </p:pic>
                </p:oleObj>
              </mc:Fallback>
            </mc:AlternateContent>
          </a:graphicData>
        </a:graphic>
      </p:graphicFrame>
      <p:graphicFrame>
        <p:nvGraphicFramePr>
          <p:cNvPr id="12" name="Object 3"/>
          <p:cNvGraphicFramePr>
            <a:graphicFrameLocks noChangeAspect="1"/>
          </p:cNvGraphicFramePr>
          <p:nvPr/>
        </p:nvGraphicFramePr>
        <p:xfrm>
          <a:off x="3276600" y="2276475"/>
          <a:ext cx="488950" cy="492125"/>
        </p:xfrm>
        <a:graphic>
          <a:graphicData uri="http://schemas.openxmlformats.org/presentationml/2006/ole">
            <mc:AlternateContent xmlns:mc="http://schemas.openxmlformats.org/markup-compatibility/2006">
              <mc:Choice xmlns:v="urn:schemas-microsoft-com:vml" Requires="v">
                <p:oleObj spid="_x0000_s1123692" name="Equation" r:id="rId18" imgW="228600" imgH="228600" progId="Equation.DSMT4">
                  <p:embed/>
                </p:oleObj>
              </mc:Choice>
              <mc:Fallback>
                <p:oleObj name="Equation" r:id="rId18" imgW="228600" imgH="228600" progId="Equation.DSMT4">
                  <p:embed/>
                  <p:pic>
                    <p:nvPicPr>
                      <p:cNvPr id="0" name="Picture 53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76600" y="2276475"/>
                        <a:ext cx="488950" cy="492125"/>
                      </a:xfrm>
                      <a:prstGeom prst="rect">
                        <a:avLst/>
                      </a:prstGeom>
                      <a:solidFill>
                        <a:schemeClr val="tx2"/>
                      </a:solidFill>
                    </p:spPr>
                  </p:pic>
                </p:oleObj>
              </mc:Fallback>
            </mc:AlternateContent>
          </a:graphicData>
        </a:graphic>
      </p:graphicFrame>
      <p:graphicFrame>
        <p:nvGraphicFramePr>
          <p:cNvPr id="13" name="Object 3"/>
          <p:cNvGraphicFramePr>
            <a:graphicFrameLocks noChangeAspect="1"/>
          </p:cNvGraphicFramePr>
          <p:nvPr/>
        </p:nvGraphicFramePr>
        <p:xfrm>
          <a:off x="4819650" y="2260600"/>
          <a:ext cx="760413" cy="520700"/>
        </p:xfrm>
        <a:graphic>
          <a:graphicData uri="http://schemas.openxmlformats.org/presentationml/2006/ole">
            <mc:AlternateContent xmlns:mc="http://schemas.openxmlformats.org/markup-compatibility/2006">
              <mc:Choice xmlns:v="urn:schemas-microsoft-com:vml" Requires="v">
                <p:oleObj spid="_x0000_s1123693" name="Equation" r:id="rId20" imgW="355446" imgH="241195" progId="Equation.DSMT4">
                  <p:embed/>
                </p:oleObj>
              </mc:Choice>
              <mc:Fallback>
                <p:oleObj name="Equation" r:id="rId20" imgW="355446" imgH="241195" progId="Equation.DSMT4">
                  <p:embed/>
                  <p:pic>
                    <p:nvPicPr>
                      <p:cNvPr id="0" name="Picture 53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19650" y="2260600"/>
                        <a:ext cx="760413" cy="520700"/>
                      </a:xfrm>
                      <a:prstGeom prst="rect">
                        <a:avLst/>
                      </a:prstGeom>
                      <a:solidFill>
                        <a:schemeClr val="tx2"/>
                      </a:solidFill>
                    </p:spPr>
                  </p:pic>
                </p:oleObj>
              </mc:Fallback>
            </mc:AlternateContent>
          </a:graphicData>
        </a:graphic>
      </p:graphicFrame>
      <p:graphicFrame>
        <p:nvGraphicFramePr>
          <p:cNvPr id="14" name="Object 3"/>
          <p:cNvGraphicFramePr>
            <a:graphicFrameLocks noChangeAspect="1"/>
          </p:cNvGraphicFramePr>
          <p:nvPr/>
        </p:nvGraphicFramePr>
        <p:xfrm>
          <a:off x="5940425" y="2260600"/>
          <a:ext cx="762000" cy="520700"/>
        </p:xfrm>
        <a:graphic>
          <a:graphicData uri="http://schemas.openxmlformats.org/presentationml/2006/ole">
            <mc:AlternateContent xmlns:mc="http://schemas.openxmlformats.org/markup-compatibility/2006">
              <mc:Choice xmlns:v="urn:schemas-microsoft-com:vml" Requires="v">
                <p:oleObj spid="_x0000_s1123694" name="Equation" r:id="rId22" imgW="355446" imgH="241195" progId="Equation.DSMT4">
                  <p:embed/>
                </p:oleObj>
              </mc:Choice>
              <mc:Fallback>
                <p:oleObj name="Equation" r:id="rId22" imgW="355446" imgH="241195" progId="Equation.DSMT4">
                  <p:embed/>
                  <p:pic>
                    <p:nvPicPr>
                      <p:cNvPr id="0" name="Picture 53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40425" y="2260600"/>
                        <a:ext cx="762000" cy="520700"/>
                      </a:xfrm>
                      <a:prstGeom prst="rect">
                        <a:avLst/>
                      </a:prstGeom>
                      <a:solidFill>
                        <a:schemeClr val="tx2"/>
                      </a:solidFill>
                    </p:spPr>
                  </p:pic>
                </p:oleObj>
              </mc:Fallback>
            </mc:AlternateContent>
          </a:graphicData>
        </a:graphic>
      </p:graphicFrame>
      <p:graphicFrame>
        <p:nvGraphicFramePr>
          <p:cNvPr id="15" name="Object 3"/>
          <p:cNvGraphicFramePr>
            <a:graphicFrameLocks noChangeAspect="1"/>
          </p:cNvGraphicFramePr>
          <p:nvPr/>
        </p:nvGraphicFramePr>
        <p:xfrm>
          <a:off x="7742238" y="2289175"/>
          <a:ext cx="515937" cy="492125"/>
        </p:xfrm>
        <a:graphic>
          <a:graphicData uri="http://schemas.openxmlformats.org/presentationml/2006/ole">
            <mc:AlternateContent xmlns:mc="http://schemas.openxmlformats.org/markup-compatibility/2006">
              <mc:Choice xmlns:v="urn:schemas-microsoft-com:vml" Requires="v">
                <p:oleObj spid="_x0000_s1123695" name="Equation" r:id="rId24" imgW="241300" imgH="228600" progId="Equation.DSMT4">
                  <p:embed/>
                </p:oleObj>
              </mc:Choice>
              <mc:Fallback>
                <p:oleObj name="Equation" r:id="rId24" imgW="241300" imgH="228600" progId="Equation.DSMT4">
                  <p:embed/>
                  <p:pic>
                    <p:nvPicPr>
                      <p:cNvPr id="0" name="Picture 53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742238" y="2289175"/>
                        <a:ext cx="515937" cy="492125"/>
                      </a:xfrm>
                      <a:prstGeom prst="rect">
                        <a:avLst/>
                      </a:prstGeom>
                      <a:solidFill>
                        <a:schemeClr val="tx2"/>
                      </a:solidFill>
                    </p:spPr>
                  </p:pic>
                </p:oleObj>
              </mc:Fallback>
            </mc:AlternateContent>
          </a:graphicData>
        </a:graphic>
      </p:graphicFrame>
      <p:graphicFrame>
        <p:nvGraphicFramePr>
          <p:cNvPr id="16" name="Object 3"/>
          <p:cNvGraphicFramePr>
            <a:graphicFrameLocks noChangeAspect="1"/>
          </p:cNvGraphicFramePr>
          <p:nvPr/>
        </p:nvGraphicFramePr>
        <p:xfrm>
          <a:off x="2309813" y="3357563"/>
          <a:ext cx="677862" cy="520700"/>
        </p:xfrm>
        <a:graphic>
          <a:graphicData uri="http://schemas.openxmlformats.org/presentationml/2006/ole">
            <mc:AlternateContent xmlns:mc="http://schemas.openxmlformats.org/markup-compatibility/2006">
              <mc:Choice xmlns:v="urn:schemas-microsoft-com:vml" Requires="v">
                <p:oleObj spid="_x0000_s1123696" name="Equation" r:id="rId26" imgW="317225" imgH="241091" progId="Equation.DSMT4">
                  <p:embed/>
                </p:oleObj>
              </mc:Choice>
              <mc:Fallback>
                <p:oleObj name="Equation" r:id="rId26" imgW="317225" imgH="241091" progId="Equation.DSMT4">
                  <p:embed/>
                  <p:pic>
                    <p:nvPicPr>
                      <p:cNvPr id="0" name="Picture 53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309813" y="3357563"/>
                        <a:ext cx="677862" cy="520700"/>
                      </a:xfrm>
                      <a:prstGeom prst="rect">
                        <a:avLst/>
                      </a:prstGeom>
                      <a:solidFill>
                        <a:schemeClr val="tx2"/>
                      </a:solidFill>
                    </p:spPr>
                  </p:pic>
                </p:oleObj>
              </mc:Fallback>
            </mc:AlternateContent>
          </a:graphicData>
        </a:graphic>
      </p:graphicFrame>
      <p:graphicFrame>
        <p:nvGraphicFramePr>
          <p:cNvPr id="17" name="Object 3"/>
          <p:cNvGraphicFramePr>
            <a:graphicFrameLocks noChangeAspect="1"/>
          </p:cNvGraphicFramePr>
          <p:nvPr/>
        </p:nvGraphicFramePr>
        <p:xfrm>
          <a:off x="3163888" y="3357563"/>
          <a:ext cx="706437" cy="520700"/>
        </p:xfrm>
        <a:graphic>
          <a:graphicData uri="http://schemas.openxmlformats.org/presentationml/2006/ole">
            <mc:AlternateContent xmlns:mc="http://schemas.openxmlformats.org/markup-compatibility/2006">
              <mc:Choice xmlns:v="urn:schemas-microsoft-com:vml" Requires="v">
                <p:oleObj spid="_x0000_s1123697" name="Equation" r:id="rId28" imgW="330057" imgH="241195" progId="Equation.DSMT4">
                  <p:embed/>
                </p:oleObj>
              </mc:Choice>
              <mc:Fallback>
                <p:oleObj name="Equation" r:id="rId28" imgW="330057" imgH="241195" progId="Equation.DSMT4">
                  <p:embed/>
                  <p:pic>
                    <p:nvPicPr>
                      <p:cNvPr id="0" name="Picture 53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63888" y="3357563"/>
                        <a:ext cx="706437" cy="520700"/>
                      </a:xfrm>
                      <a:prstGeom prst="rect">
                        <a:avLst/>
                      </a:prstGeom>
                      <a:solidFill>
                        <a:schemeClr val="tx2"/>
                      </a:solidFill>
                    </p:spPr>
                  </p:pic>
                </p:oleObj>
              </mc:Fallback>
            </mc:AlternateContent>
          </a:graphicData>
        </a:graphic>
      </p:graphicFrame>
      <p:graphicFrame>
        <p:nvGraphicFramePr>
          <p:cNvPr id="18" name="Object 3"/>
          <p:cNvGraphicFramePr>
            <a:graphicFrameLocks noChangeAspect="1"/>
          </p:cNvGraphicFramePr>
          <p:nvPr/>
        </p:nvGraphicFramePr>
        <p:xfrm>
          <a:off x="4770438" y="3357563"/>
          <a:ext cx="895350" cy="520700"/>
        </p:xfrm>
        <a:graphic>
          <a:graphicData uri="http://schemas.openxmlformats.org/presentationml/2006/ole">
            <mc:AlternateContent xmlns:mc="http://schemas.openxmlformats.org/markup-compatibility/2006">
              <mc:Choice xmlns:v="urn:schemas-microsoft-com:vml" Requires="v">
                <p:oleObj spid="_x0000_s1123698" name="Equation" r:id="rId30" imgW="418918" imgH="241195" progId="Equation.DSMT4">
                  <p:embed/>
                </p:oleObj>
              </mc:Choice>
              <mc:Fallback>
                <p:oleObj name="Equation" r:id="rId30" imgW="418918" imgH="241195" progId="Equation.DSMT4">
                  <p:embed/>
                  <p:pic>
                    <p:nvPicPr>
                      <p:cNvPr id="0" name="Picture 53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770438" y="3357563"/>
                        <a:ext cx="895350" cy="520700"/>
                      </a:xfrm>
                      <a:prstGeom prst="rect">
                        <a:avLst/>
                      </a:prstGeom>
                      <a:solidFill>
                        <a:schemeClr val="tx2"/>
                      </a:solidFill>
                    </p:spPr>
                  </p:pic>
                </p:oleObj>
              </mc:Fallback>
            </mc:AlternateContent>
          </a:graphicData>
        </a:graphic>
      </p:graphicFrame>
      <p:graphicFrame>
        <p:nvGraphicFramePr>
          <p:cNvPr id="19" name="Object 3"/>
          <p:cNvGraphicFramePr>
            <a:graphicFrameLocks noChangeAspect="1"/>
          </p:cNvGraphicFramePr>
          <p:nvPr/>
        </p:nvGraphicFramePr>
        <p:xfrm>
          <a:off x="5849938" y="3357563"/>
          <a:ext cx="896937" cy="520700"/>
        </p:xfrm>
        <a:graphic>
          <a:graphicData uri="http://schemas.openxmlformats.org/presentationml/2006/ole">
            <mc:AlternateContent xmlns:mc="http://schemas.openxmlformats.org/markup-compatibility/2006">
              <mc:Choice xmlns:v="urn:schemas-microsoft-com:vml" Requires="v">
                <p:oleObj spid="_x0000_s1123699" name="Equation" r:id="rId32" imgW="418918" imgH="241195" progId="Equation.DSMT4">
                  <p:embed/>
                </p:oleObj>
              </mc:Choice>
              <mc:Fallback>
                <p:oleObj name="Equation" r:id="rId32" imgW="418918" imgH="241195" progId="Equation.DSMT4">
                  <p:embed/>
                  <p:pic>
                    <p:nvPicPr>
                      <p:cNvPr id="0" name="Picture 53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849938" y="3357563"/>
                        <a:ext cx="896937" cy="520700"/>
                      </a:xfrm>
                      <a:prstGeom prst="rect">
                        <a:avLst/>
                      </a:prstGeom>
                      <a:solidFill>
                        <a:schemeClr val="tx2"/>
                      </a:solidFill>
                    </p:spPr>
                  </p:pic>
                </p:oleObj>
              </mc:Fallback>
            </mc:AlternateContent>
          </a:graphicData>
        </a:graphic>
      </p:graphicFrame>
      <p:graphicFrame>
        <p:nvGraphicFramePr>
          <p:cNvPr id="20" name="Object 3"/>
          <p:cNvGraphicFramePr>
            <a:graphicFrameLocks noChangeAspect="1"/>
          </p:cNvGraphicFramePr>
          <p:nvPr/>
        </p:nvGraphicFramePr>
        <p:xfrm>
          <a:off x="7596188" y="3357563"/>
          <a:ext cx="706437" cy="520700"/>
        </p:xfrm>
        <a:graphic>
          <a:graphicData uri="http://schemas.openxmlformats.org/presentationml/2006/ole">
            <mc:AlternateContent xmlns:mc="http://schemas.openxmlformats.org/markup-compatibility/2006">
              <mc:Choice xmlns:v="urn:schemas-microsoft-com:vml" Requires="v">
                <p:oleObj spid="_x0000_s1123700" name="Equation" r:id="rId34" imgW="330057" imgH="241195" progId="Equation.DSMT4">
                  <p:embed/>
                </p:oleObj>
              </mc:Choice>
              <mc:Fallback>
                <p:oleObj name="Equation" r:id="rId34" imgW="330057" imgH="241195" progId="Equation.DSMT4">
                  <p:embed/>
                  <p:pic>
                    <p:nvPicPr>
                      <p:cNvPr id="0" name="Picture 538"/>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596188" y="3357563"/>
                        <a:ext cx="706437" cy="520700"/>
                      </a:xfrm>
                      <a:prstGeom prst="rect">
                        <a:avLst/>
                      </a:prstGeom>
                      <a:solidFill>
                        <a:schemeClr val="tx2"/>
                      </a:solidFill>
                    </p:spPr>
                  </p:pic>
                </p:oleObj>
              </mc:Fallback>
            </mc:AlternateContent>
          </a:graphicData>
        </a:graphic>
      </p:graphicFrame>
      <p:graphicFrame>
        <p:nvGraphicFramePr>
          <p:cNvPr id="21" name="Object 3"/>
          <p:cNvGraphicFramePr>
            <a:graphicFrameLocks noChangeAspect="1"/>
          </p:cNvGraphicFramePr>
          <p:nvPr/>
        </p:nvGraphicFramePr>
        <p:xfrm>
          <a:off x="7596188" y="3916363"/>
          <a:ext cx="706437" cy="520700"/>
        </p:xfrm>
        <a:graphic>
          <a:graphicData uri="http://schemas.openxmlformats.org/presentationml/2006/ole">
            <mc:AlternateContent xmlns:mc="http://schemas.openxmlformats.org/markup-compatibility/2006">
              <mc:Choice xmlns:v="urn:schemas-microsoft-com:vml" Requires="v">
                <p:oleObj spid="_x0000_s1123701" name="Equation" r:id="rId36" imgW="330057" imgH="241195" progId="Equation.DSMT4">
                  <p:embed/>
                </p:oleObj>
              </mc:Choice>
              <mc:Fallback>
                <p:oleObj name="Equation" r:id="rId36" imgW="330057" imgH="241195" progId="Equation.DSMT4">
                  <p:embed/>
                  <p:pic>
                    <p:nvPicPr>
                      <p:cNvPr id="0" name="Picture 539"/>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596188" y="3916363"/>
                        <a:ext cx="706437" cy="520700"/>
                      </a:xfrm>
                      <a:prstGeom prst="rect">
                        <a:avLst/>
                      </a:prstGeom>
                      <a:solidFill>
                        <a:schemeClr val="tx2"/>
                      </a:solidFill>
                    </p:spPr>
                  </p:pic>
                </p:oleObj>
              </mc:Fallback>
            </mc:AlternateContent>
          </a:graphicData>
        </a:graphic>
      </p:graphicFrame>
      <p:graphicFrame>
        <p:nvGraphicFramePr>
          <p:cNvPr id="22" name="Object 3"/>
          <p:cNvGraphicFramePr>
            <a:graphicFrameLocks noChangeAspect="1"/>
          </p:cNvGraphicFramePr>
          <p:nvPr/>
        </p:nvGraphicFramePr>
        <p:xfrm>
          <a:off x="5851525" y="3933825"/>
          <a:ext cx="895350" cy="520700"/>
        </p:xfrm>
        <a:graphic>
          <a:graphicData uri="http://schemas.openxmlformats.org/presentationml/2006/ole">
            <mc:AlternateContent xmlns:mc="http://schemas.openxmlformats.org/markup-compatibility/2006">
              <mc:Choice xmlns:v="urn:schemas-microsoft-com:vml" Requires="v">
                <p:oleObj spid="_x0000_s1123702" name="Equation" r:id="rId38" imgW="418918" imgH="241195" progId="Equation.DSMT4">
                  <p:embed/>
                </p:oleObj>
              </mc:Choice>
              <mc:Fallback>
                <p:oleObj name="Equation" r:id="rId38" imgW="418918" imgH="241195" progId="Equation.DSMT4">
                  <p:embed/>
                  <p:pic>
                    <p:nvPicPr>
                      <p:cNvPr id="0" name="Picture 54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851525" y="3933825"/>
                        <a:ext cx="895350" cy="520700"/>
                      </a:xfrm>
                      <a:prstGeom prst="rect">
                        <a:avLst/>
                      </a:prstGeom>
                      <a:solidFill>
                        <a:schemeClr val="tx2"/>
                      </a:solidFill>
                    </p:spPr>
                  </p:pic>
                </p:oleObj>
              </mc:Fallback>
            </mc:AlternateContent>
          </a:graphicData>
        </a:graphic>
      </p:graphicFrame>
      <p:graphicFrame>
        <p:nvGraphicFramePr>
          <p:cNvPr id="23" name="Object 3"/>
          <p:cNvGraphicFramePr>
            <a:graphicFrameLocks noChangeAspect="1"/>
          </p:cNvGraphicFramePr>
          <p:nvPr/>
        </p:nvGraphicFramePr>
        <p:xfrm>
          <a:off x="4772025" y="3933825"/>
          <a:ext cx="893763" cy="520700"/>
        </p:xfrm>
        <a:graphic>
          <a:graphicData uri="http://schemas.openxmlformats.org/presentationml/2006/ole">
            <mc:AlternateContent xmlns:mc="http://schemas.openxmlformats.org/markup-compatibility/2006">
              <mc:Choice xmlns:v="urn:schemas-microsoft-com:vml" Requires="v">
                <p:oleObj spid="_x0000_s1123703" name="Equation" r:id="rId40" imgW="418918" imgH="241195" progId="Equation.DSMT4">
                  <p:embed/>
                </p:oleObj>
              </mc:Choice>
              <mc:Fallback>
                <p:oleObj name="Equation" r:id="rId40" imgW="418918" imgH="241195" progId="Equation.DSMT4">
                  <p:embed/>
                  <p:pic>
                    <p:nvPicPr>
                      <p:cNvPr id="0" name="Picture 541"/>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772025" y="3933825"/>
                        <a:ext cx="893763" cy="520700"/>
                      </a:xfrm>
                      <a:prstGeom prst="rect">
                        <a:avLst/>
                      </a:prstGeom>
                      <a:solidFill>
                        <a:schemeClr val="tx2"/>
                      </a:solidFill>
                    </p:spPr>
                  </p:pic>
                </p:oleObj>
              </mc:Fallback>
            </mc:AlternateContent>
          </a:graphicData>
        </a:graphic>
      </p:graphicFrame>
      <p:graphicFrame>
        <p:nvGraphicFramePr>
          <p:cNvPr id="24" name="Object 3"/>
          <p:cNvGraphicFramePr>
            <a:graphicFrameLocks noChangeAspect="1"/>
          </p:cNvGraphicFramePr>
          <p:nvPr/>
        </p:nvGraphicFramePr>
        <p:xfrm>
          <a:off x="3160713" y="3933825"/>
          <a:ext cx="704850" cy="520700"/>
        </p:xfrm>
        <a:graphic>
          <a:graphicData uri="http://schemas.openxmlformats.org/presentationml/2006/ole">
            <mc:AlternateContent xmlns:mc="http://schemas.openxmlformats.org/markup-compatibility/2006">
              <mc:Choice xmlns:v="urn:schemas-microsoft-com:vml" Requires="v">
                <p:oleObj spid="_x0000_s1123704" name="Equation" r:id="rId42" imgW="330057" imgH="241195" progId="Equation.DSMT4">
                  <p:embed/>
                </p:oleObj>
              </mc:Choice>
              <mc:Fallback>
                <p:oleObj name="Equation" r:id="rId42" imgW="330057" imgH="241195" progId="Equation.DSMT4">
                  <p:embed/>
                  <p:pic>
                    <p:nvPicPr>
                      <p:cNvPr id="0" name="Picture 542"/>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160713" y="3933825"/>
                        <a:ext cx="704850" cy="520700"/>
                      </a:xfrm>
                      <a:prstGeom prst="rect">
                        <a:avLst/>
                      </a:prstGeom>
                      <a:solidFill>
                        <a:schemeClr val="tx2"/>
                      </a:solidFill>
                    </p:spPr>
                  </p:pic>
                </p:oleObj>
              </mc:Fallback>
            </mc:AlternateContent>
          </a:graphicData>
        </a:graphic>
      </p:graphicFrame>
      <p:graphicFrame>
        <p:nvGraphicFramePr>
          <p:cNvPr id="25" name="Object 3"/>
          <p:cNvGraphicFramePr>
            <a:graphicFrameLocks noChangeAspect="1"/>
          </p:cNvGraphicFramePr>
          <p:nvPr/>
        </p:nvGraphicFramePr>
        <p:xfrm>
          <a:off x="2289175" y="3933825"/>
          <a:ext cx="679450" cy="520700"/>
        </p:xfrm>
        <a:graphic>
          <a:graphicData uri="http://schemas.openxmlformats.org/presentationml/2006/ole">
            <mc:AlternateContent xmlns:mc="http://schemas.openxmlformats.org/markup-compatibility/2006">
              <mc:Choice xmlns:v="urn:schemas-microsoft-com:vml" Requires="v">
                <p:oleObj spid="_x0000_s1123705" name="Equation" r:id="rId44" imgW="317225" imgH="241091" progId="Equation.DSMT4">
                  <p:embed/>
                </p:oleObj>
              </mc:Choice>
              <mc:Fallback>
                <p:oleObj name="Equation" r:id="rId44" imgW="317225" imgH="241091" progId="Equation.DSMT4">
                  <p:embed/>
                  <p:pic>
                    <p:nvPicPr>
                      <p:cNvPr id="0" name="Picture 543"/>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289175" y="3933825"/>
                        <a:ext cx="679450" cy="520700"/>
                      </a:xfrm>
                      <a:prstGeom prst="rect">
                        <a:avLst/>
                      </a:prstGeom>
                      <a:solidFill>
                        <a:schemeClr val="tx2"/>
                      </a:solidFill>
                    </p:spPr>
                  </p:pic>
                </p:oleObj>
              </mc:Fallback>
            </mc:AlternateContent>
          </a:graphicData>
        </a:graphic>
      </p:graphicFrame>
      <p:graphicFrame>
        <p:nvGraphicFramePr>
          <p:cNvPr id="26" name="Object 3"/>
          <p:cNvGraphicFramePr>
            <a:graphicFrameLocks noChangeAspect="1"/>
          </p:cNvGraphicFramePr>
          <p:nvPr/>
        </p:nvGraphicFramePr>
        <p:xfrm>
          <a:off x="2327275" y="4968875"/>
          <a:ext cx="515938" cy="520700"/>
        </p:xfrm>
        <a:graphic>
          <a:graphicData uri="http://schemas.openxmlformats.org/presentationml/2006/ole">
            <mc:AlternateContent xmlns:mc="http://schemas.openxmlformats.org/markup-compatibility/2006">
              <mc:Choice xmlns:v="urn:schemas-microsoft-com:vml" Requires="v">
                <p:oleObj spid="_x0000_s1123706" name="Equation" r:id="rId46" imgW="241195" imgH="241195" progId="Equation.DSMT4">
                  <p:embed/>
                </p:oleObj>
              </mc:Choice>
              <mc:Fallback>
                <p:oleObj name="Equation" r:id="rId46" imgW="241195" imgH="241195" progId="Equation.DSMT4">
                  <p:embed/>
                  <p:pic>
                    <p:nvPicPr>
                      <p:cNvPr id="0" name="Picture 544"/>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327275" y="4968875"/>
                        <a:ext cx="515938" cy="520700"/>
                      </a:xfrm>
                      <a:prstGeom prst="rect">
                        <a:avLst/>
                      </a:prstGeom>
                      <a:solidFill>
                        <a:schemeClr val="tx2"/>
                      </a:solidFill>
                    </p:spPr>
                  </p:pic>
                </p:oleObj>
              </mc:Fallback>
            </mc:AlternateContent>
          </a:graphicData>
        </a:graphic>
      </p:graphicFrame>
      <p:graphicFrame>
        <p:nvGraphicFramePr>
          <p:cNvPr id="27" name="Object 3"/>
          <p:cNvGraphicFramePr>
            <a:graphicFrameLocks noChangeAspect="1"/>
          </p:cNvGraphicFramePr>
          <p:nvPr/>
        </p:nvGraphicFramePr>
        <p:xfrm>
          <a:off x="3179763" y="4941888"/>
          <a:ext cx="571500" cy="520700"/>
        </p:xfrm>
        <a:graphic>
          <a:graphicData uri="http://schemas.openxmlformats.org/presentationml/2006/ole">
            <mc:AlternateContent xmlns:mc="http://schemas.openxmlformats.org/markup-compatibility/2006">
              <mc:Choice xmlns:v="urn:schemas-microsoft-com:vml" Requires="v">
                <p:oleObj spid="_x0000_s1123707" name="Equation" r:id="rId48" imgW="266469" imgH="241091" progId="Equation.DSMT4">
                  <p:embed/>
                </p:oleObj>
              </mc:Choice>
              <mc:Fallback>
                <p:oleObj name="Equation" r:id="rId48" imgW="266469" imgH="241091" progId="Equation.DSMT4">
                  <p:embed/>
                  <p:pic>
                    <p:nvPicPr>
                      <p:cNvPr id="0" name="Picture 545"/>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3179763" y="4941888"/>
                        <a:ext cx="571500" cy="520700"/>
                      </a:xfrm>
                      <a:prstGeom prst="rect">
                        <a:avLst/>
                      </a:prstGeom>
                      <a:solidFill>
                        <a:schemeClr val="tx2"/>
                      </a:solidFill>
                    </p:spPr>
                  </p:pic>
                </p:oleObj>
              </mc:Fallback>
            </mc:AlternateContent>
          </a:graphicData>
        </a:graphic>
      </p:graphicFrame>
      <p:graphicFrame>
        <p:nvGraphicFramePr>
          <p:cNvPr id="28" name="Object 3"/>
          <p:cNvGraphicFramePr>
            <a:graphicFrameLocks noChangeAspect="1"/>
          </p:cNvGraphicFramePr>
          <p:nvPr/>
        </p:nvGraphicFramePr>
        <p:xfrm>
          <a:off x="4760913" y="4941888"/>
          <a:ext cx="762000" cy="520700"/>
        </p:xfrm>
        <a:graphic>
          <a:graphicData uri="http://schemas.openxmlformats.org/presentationml/2006/ole">
            <mc:AlternateContent xmlns:mc="http://schemas.openxmlformats.org/markup-compatibility/2006">
              <mc:Choice xmlns:v="urn:schemas-microsoft-com:vml" Requires="v">
                <p:oleObj spid="_x0000_s1123708" name="Equation" r:id="rId50" imgW="355446" imgH="241195" progId="Equation.DSMT4">
                  <p:embed/>
                </p:oleObj>
              </mc:Choice>
              <mc:Fallback>
                <p:oleObj name="Equation" r:id="rId50" imgW="355446" imgH="241195" progId="Equation.DSMT4">
                  <p:embed/>
                  <p:pic>
                    <p:nvPicPr>
                      <p:cNvPr id="0" name="Picture 546"/>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760913" y="4941888"/>
                        <a:ext cx="762000" cy="520700"/>
                      </a:xfrm>
                      <a:prstGeom prst="rect">
                        <a:avLst/>
                      </a:prstGeom>
                      <a:solidFill>
                        <a:schemeClr val="tx2"/>
                      </a:solidFill>
                    </p:spPr>
                  </p:pic>
                </p:oleObj>
              </mc:Fallback>
            </mc:AlternateContent>
          </a:graphicData>
        </a:graphic>
      </p:graphicFrame>
      <p:graphicFrame>
        <p:nvGraphicFramePr>
          <p:cNvPr id="29" name="Object 3"/>
          <p:cNvGraphicFramePr>
            <a:graphicFrameLocks noChangeAspect="1"/>
          </p:cNvGraphicFramePr>
          <p:nvPr/>
        </p:nvGraphicFramePr>
        <p:xfrm>
          <a:off x="5913438" y="4941888"/>
          <a:ext cx="760412" cy="520700"/>
        </p:xfrm>
        <a:graphic>
          <a:graphicData uri="http://schemas.openxmlformats.org/presentationml/2006/ole">
            <mc:AlternateContent xmlns:mc="http://schemas.openxmlformats.org/markup-compatibility/2006">
              <mc:Choice xmlns:v="urn:schemas-microsoft-com:vml" Requires="v">
                <p:oleObj spid="_x0000_s1123709" name="Equation" r:id="rId52" imgW="355446" imgH="241195" progId="Equation.DSMT4">
                  <p:embed/>
                </p:oleObj>
              </mc:Choice>
              <mc:Fallback>
                <p:oleObj name="Equation" r:id="rId52" imgW="355446" imgH="241195" progId="Equation.DSMT4">
                  <p:embed/>
                  <p:pic>
                    <p:nvPicPr>
                      <p:cNvPr id="0" name="Picture 547"/>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5913438" y="4941888"/>
                        <a:ext cx="760412" cy="520700"/>
                      </a:xfrm>
                      <a:prstGeom prst="rect">
                        <a:avLst/>
                      </a:prstGeom>
                      <a:solidFill>
                        <a:schemeClr val="tx2"/>
                      </a:solidFill>
                    </p:spPr>
                  </p:pic>
                </p:oleObj>
              </mc:Fallback>
            </mc:AlternateContent>
          </a:graphicData>
        </a:graphic>
      </p:graphicFrame>
      <p:graphicFrame>
        <p:nvGraphicFramePr>
          <p:cNvPr id="30" name="Object 3"/>
          <p:cNvGraphicFramePr>
            <a:graphicFrameLocks noChangeAspect="1"/>
          </p:cNvGraphicFramePr>
          <p:nvPr/>
        </p:nvGraphicFramePr>
        <p:xfrm>
          <a:off x="7713663" y="4941888"/>
          <a:ext cx="571500" cy="520700"/>
        </p:xfrm>
        <a:graphic>
          <a:graphicData uri="http://schemas.openxmlformats.org/presentationml/2006/ole">
            <mc:AlternateContent xmlns:mc="http://schemas.openxmlformats.org/markup-compatibility/2006">
              <mc:Choice xmlns:v="urn:schemas-microsoft-com:vml" Requires="v">
                <p:oleObj spid="_x0000_s1123710" name="Equation" r:id="rId54" imgW="266469" imgH="241091" progId="Equation.DSMT4">
                  <p:embed/>
                </p:oleObj>
              </mc:Choice>
              <mc:Fallback>
                <p:oleObj name="Equation" r:id="rId54" imgW="266469" imgH="241091" progId="Equation.DSMT4">
                  <p:embed/>
                  <p:pic>
                    <p:nvPicPr>
                      <p:cNvPr id="0" name="Picture 548"/>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7713663" y="4941888"/>
                        <a:ext cx="571500" cy="520700"/>
                      </a:xfrm>
                      <a:prstGeom prst="rect">
                        <a:avLst/>
                      </a:prstGeom>
                      <a:solidFill>
                        <a:schemeClr val="tx2"/>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left)">
                                      <p:cBhvr>
                                        <p:cTn id="57" dur="500"/>
                                        <p:tgtEl>
                                          <p:spTgt spid="1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left)">
                                      <p:cBhvr>
                                        <p:cTn id="67" dur="500"/>
                                        <p:tgtEl>
                                          <p:spTgt spid="1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left)">
                                      <p:cBhvr>
                                        <p:cTn id="72" dur="500"/>
                                        <p:tgtEl>
                                          <p:spTgt spid="18"/>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wipe(left)">
                                      <p:cBhvr>
                                        <p:cTn id="77" dur="500"/>
                                        <p:tgtEl>
                                          <p:spTgt spid="1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wipe(left)">
                                      <p:cBhvr>
                                        <p:cTn id="82" dur="500"/>
                                        <p:tgtEl>
                                          <p:spTgt spid="2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wipe(left)">
                                      <p:cBhvr>
                                        <p:cTn id="87" dur="500"/>
                                        <p:tgtEl>
                                          <p:spTgt spid="2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left)">
                                      <p:cBhvr>
                                        <p:cTn id="92" dur="500"/>
                                        <p:tgtEl>
                                          <p:spTgt spid="24"/>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wipe(left)">
                                      <p:cBhvr>
                                        <p:cTn id="97" dur="500"/>
                                        <p:tgtEl>
                                          <p:spTgt spid="23"/>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wipe(left)">
                                      <p:cBhvr>
                                        <p:cTn id="102" dur="500"/>
                                        <p:tgtEl>
                                          <p:spTgt spid="22"/>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wipe(left)">
                                      <p:cBhvr>
                                        <p:cTn id="107" dur="500"/>
                                        <p:tgtEl>
                                          <p:spTgt spid="21"/>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nodeType="click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wipe(left)">
                                      <p:cBhvr>
                                        <p:cTn id="112" dur="500"/>
                                        <p:tgtEl>
                                          <p:spTgt spid="26"/>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27"/>
                                        </p:tgtEl>
                                        <p:attrNameLst>
                                          <p:attrName>style.visibility</p:attrName>
                                        </p:attrNameLst>
                                      </p:cBhvr>
                                      <p:to>
                                        <p:strVal val="visible"/>
                                      </p:to>
                                    </p:set>
                                    <p:animEffect transition="in" filter="wipe(left)">
                                      <p:cBhvr>
                                        <p:cTn id="117" dur="500"/>
                                        <p:tgtEl>
                                          <p:spTgt spid="27"/>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nodeType="clickEffect">
                                  <p:stCondLst>
                                    <p:cond delay="0"/>
                                  </p:stCondLst>
                                  <p:childTnLst>
                                    <p:set>
                                      <p:cBhvr>
                                        <p:cTn id="121" dur="1" fill="hold">
                                          <p:stCondLst>
                                            <p:cond delay="0"/>
                                          </p:stCondLst>
                                        </p:cTn>
                                        <p:tgtEl>
                                          <p:spTgt spid="28"/>
                                        </p:tgtEl>
                                        <p:attrNameLst>
                                          <p:attrName>style.visibility</p:attrName>
                                        </p:attrNameLst>
                                      </p:cBhvr>
                                      <p:to>
                                        <p:strVal val="visible"/>
                                      </p:to>
                                    </p:set>
                                    <p:animEffect transition="in" filter="wipe(left)">
                                      <p:cBhvr>
                                        <p:cTn id="122" dur="500"/>
                                        <p:tgtEl>
                                          <p:spTgt spid="28"/>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nodeType="clickEffect">
                                  <p:stCondLst>
                                    <p:cond delay="0"/>
                                  </p:stCondLst>
                                  <p:childTnLst>
                                    <p:set>
                                      <p:cBhvr>
                                        <p:cTn id="126" dur="1" fill="hold">
                                          <p:stCondLst>
                                            <p:cond delay="0"/>
                                          </p:stCondLst>
                                        </p:cTn>
                                        <p:tgtEl>
                                          <p:spTgt spid="29"/>
                                        </p:tgtEl>
                                        <p:attrNameLst>
                                          <p:attrName>style.visibility</p:attrName>
                                        </p:attrNameLst>
                                      </p:cBhvr>
                                      <p:to>
                                        <p:strVal val="visible"/>
                                      </p:to>
                                    </p:set>
                                    <p:animEffect transition="in" filter="wipe(left)">
                                      <p:cBhvr>
                                        <p:cTn id="127" dur="500"/>
                                        <p:tgtEl>
                                          <p:spTgt spid="29"/>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nodeType="clickEffect">
                                  <p:stCondLst>
                                    <p:cond delay="0"/>
                                  </p:stCondLst>
                                  <p:childTnLst>
                                    <p:set>
                                      <p:cBhvr>
                                        <p:cTn id="131" dur="1" fill="hold">
                                          <p:stCondLst>
                                            <p:cond delay="0"/>
                                          </p:stCondLst>
                                        </p:cTn>
                                        <p:tgtEl>
                                          <p:spTgt spid="30"/>
                                        </p:tgtEl>
                                        <p:attrNameLst>
                                          <p:attrName>style.visibility</p:attrName>
                                        </p:attrNameLst>
                                      </p:cBhvr>
                                      <p:to>
                                        <p:strVal val="visible"/>
                                      </p:to>
                                    </p:set>
                                    <p:animEffect transition="in" filter="wipe(left)">
                                      <p:cBhvr>
                                        <p:cTn id="13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9" name="Object 3"/>
          <p:cNvGraphicFramePr>
            <a:graphicFrameLocks noChangeAspect="1"/>
          </p:cNvGraphicFramePr>
          <p:nvPr/>
        </p:nvGraphicFramePr>
        <p:xfrm>
          <a:off x="1403350" y="1700213"/>
          <a:ext cx="7118350" cy="3822700"/>
        </p:xfrm>
        <a:graphic>
          <a:graphicData uri="http://schemas.openxmlformats.org/presentationml/2006/ole">
            <mc:AlternateContent xmlns:mc="http://schemas.openxmlformats.org/markup-compatibility/2006">
              <mc:Choice xmlns:v="urn:schemas-microsoft-com:vml" Requires="v">
                <p:oleObj spid="_x0000_s141368" name="Equation" r:id="rId4" imgW="3340100" imgH="1765300" progId="Equation.DSMT4">
                  <p:embed/>
                </p:oleObj>
              </mc:Choice>
              <mc:Fallback>
                <p:oleObj name="Equation" r:id="rId4" imgW="3340100" imgH="1765300" progId="Equation.DSMT4">
                  <p:embed/>
                  <p:pic>
                    <p:nvPicPr>
                      <p:cNvPr id="0"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1700213"/>
                        <a:ext cx="7118350" cy="38227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9" name="Object 3"/>
          <p:cNvGraphicFramePr>
            <a:graphicFrameLocks noChangeAspect="1"/>
          </p:cNvGraphicFramePr>
          <p:nvPr/>
        </p:nvGraphicFramePr>
        <p:xfrm>
          <a:off x="827088" y="1773238"/>
          <a:ext cx="7172325" cy="3795712"/>
        </p:xfrm>
        <a:graphic>
          <a:graphicData uri="http://schemas.openxmlformats.org/presentationml/2006/ole">
            <mc:AlternateContent xmlns:mc="http://schemas.openxmlformats.org/markup-compatibility/2006">
              <mc:Choice xmlns:v="urn:schemas-microsoft-com:vml" Requires="v">
                <p:oleObj spid="_x0000_s143469" name="Equation" r:id="rId4" imgW="3365500" imgH="1752600" progId="Equation.DSMT4">
                  <p:embed/>
                </p:oleObj>
              </mc:Choice>
              <mc:Fallback>
                <p:oleObj name="Equation" r:id="rId4" imgW="3365500" imgH="1752600" progId="Equation.DSMT4">
                  <p:embed/>
                  <p:pic>
                    <p:nvPicPr>
                      <p:cNvPr id="0"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1773238"/>
                        <a:ext cx="7172325" cy="37957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8027988" y="3429000"/>
          <a:ext cx="866775" cy="522288"/>
        </p:xfrm>
        <a:graphic>
          <a:graphicData uri="http://schemas.openxmlformats.org/presentationml/2006/ole">
            <mc:AlternateContent xmlns:mc="http://schemas.openxmlformats.org/markup-compatibility/2006">
              <mc:Choice xmlns:v="urn:schemas-microsoft-com:vml" Requires="v">
                <p:oleObj spid="_x0000_s143470" name="Equation" r:id="rId6" imgW="406224" imgH="241195" progId="Equation.DSMT4">
                  <p:embed/>
                </p:oleObj>
              </mc:Choice>
              <mc:Fallback>
                <p:oleObj name="Equation" r:id="rId6" imgW="406224" imgH="241195" progId="Equation.DSMT4">
                  <p:embed/>
                  <p:pic>
                    <p:nvPicPr>
                      <p:cNvPr id="0" name="Picture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7988" y="3429000"/>
                        <a:ext cx="866775" cy="522288"/>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2" name="Object 3"/>
          <p:cNvGraphicFramePr>
            <a:graphicFrameLocks noChangeAspect="1"/>
          </p:cNvGraphicFramePr>
          <p:nvPr/>
        </p:nvGraphicFramePr>
        <p:xfrm>
          <a:off x="4195763" y="1123950"/>
          <a:ext cx="2293937" cy="576263"/>
        </p:xfrm>
        <a:graphic>
          <a:graphicData uri="http://schemas.openxmlformats.org/presentationml/2006/ole">
            <mc:AlternateContent xmlns:mc="http://schemas.openxmlformats.org/markup-compatibility/2006">
              <mc:Choice xmlns:v="urn:schemas-microsoft-com:vml" Requires="v">
                <p:oleObj spid="_x0000_s145678" name="Equation" r:id="rId4" imgW="1079032" imgH="266584" progId="Equation.DSMT4">
                  <p:embed/>
                </p:oleObj>
              </mc:Choice>
              <mc:Fallback>
                <p:oleObj name="Equation" r:id="rId4" imgW="1079032" imgH="266584" progId="Equation.DSMT4">
                  <p:embed/>
                  <p:pic>
                    <p:nvPicPr>
                      <p:cNvPr id="0" name="Picture 1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5763" y="1123950"/>
                        <a:ext cx="2293937" cy="5762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273411" name="Text Box 3"/>
          <p:cNvSpPr txBox="1">
            <a:spLocks noChangeArrowheads="1"/>
          </p:cNvSpPr>
          <p:nvPr/>
        </p:nvSpPr>
        <p:spPr bwMode="auto">
          <a:xfrm>
            <a:off x="971550" y="1741488"/>
            <a:ext cx="108267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因此</a:t>
            </a:r>
            <a:r>
              <a:rPr lang="en-US" altLang="zh-CN" sz="2800" b="0">
                <a:solidFill>
                  <a:schemeClr val="tx1"/>
                </a:solidFill>
                <a:latin typeface="Times New Roman" panose="02020603050405020304" pitchFamily="18" charset="0"/>
                <a:ea typeface="华文新魏" panose="02010800040101010101" pitchFamily="2" charset="-122"/>
              </a:rPr>
              <a:t>, </a:t>
            </a:r>
          </a:p>
        </p:txBody>
      </p:sp>
      <p:graphicFrame>
        <p:nvGraphicFramePr>
          <p:cNvPr id="3" name="Object 3"/>
          <p:cNvGraphicFramePr>
            <a:graphicFrameLocks noChangeAspect="1"/>
          </p:cNvGraphicFramePr>
          <p:nvPr/>
        </p:nvGraphicFramePr>
        <p:xfrm>
          <a:off x="1919288" y="3381375"/>
          <a:ext cx="5532437" cy="989013"/>
        </p:xfrm>
        <a:graphic>
          <a:graphicData uri="http://schemas.openxmlformats.org/presentationml/2006/ole">
            <mc:AlternateContent xmlns:mc="http://schemas.openxmlformats.org/markup-compatibility/2006">
              <mc:Choice xmlns:v="urn:schemas-microsoft-com:vml" Requires="v">
                <p:oleObj spid="_x0000_s145679" name="Equation" r:id="rId6" imgW="2603500" imgH="457200" progId="Equation.DSMT4">
                  <p:embed/>
                </p:oleObj>
              </mc:Choice>
              <mc:Fallback>
                <p:oleObj name="Equation" r:id="rId6" imgW="2603500" imgH="457200" progId="Equation.DSMT4">
                  <p:embed/>
                  <p:pic>
                    <p:nvPicPr>
                      <p:cNvPr id="0" name="Picture 10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9288" y="3381375"/>
                        <a:ext cx="5532437" cy="9890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2987675" y="2271713"/>
          <a:ext cx="3057525" cy="1019175"/>
        </p:xfrm>
        <a:graphic>
          <a:graphicData uri="http://schemas.openxmlformats.org/presentationml/2006/ole">
            <mc:AlternateContent xmlns:mc="http://schemas.openxmlformats.org/markup-compatibility/2006">
              <mc:Choice xmlns:v="urn:schemas-microsoft-com:vml" Requires="v">
                <p:oleObj spid="_x0000_s145680" name="Equation" r:id="rId8" imgW="1435100" imgH="469900" progId="Equation.DSMT4">
                  <p:embed/>
                </p:oleObj>
              </mc:Choice>
              <mc:Fallback>
                <p:oleObj name="Equation" r:id="rId8" imgW="1435100" imgH="469900" progId="Equation.DSMT4">
                  <p:embed/>
                  <p:pic>
                    <p:nvPicPr>
                      <p:cNvPr id="0" name="Picture 10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675" y="2271713"/>
                        <a:ext cx="3057525" cy="10191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nvGraphicFramePr>
        <p:xfrm>
          <a:off x="2890838" y="5595938"/>
          <a:ext cx="3589337" cy="1016000"/>
        </p:xfrm>
        <a:graphic>
          <a:graphicData uri="http://schemas.openxmlformats.org/presentationml/2006/ole">
            <mc:AlternateContent xmlns:mc="http://schemas.openxmlformats.org/markup-compatibility/2006">
              <mc:Choice xmlns:v="urn:schemas-microsoft-com:vml" Requires="v">
                <p:oleObj spid="_x0000_s145681" name="Equation" r:id="rId10" imgW="1689100" imgH="469900" progId="Equation.DSMT4">
                  <p:embed/>
                </p:oleObj>
              </mc:Choice>
              <mc:Fallback>
                <p:oleObj name="Equation" r:id="rId10" imgW="1689100" imgH="469900" progId="Equation.DSMT4">
                  <p:embed/>
                  <p:pic>
                    <p:nvPicPr>
                      <p:cNvPr id="0" name="Picture 10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90838" y="5595938"/>
                        <a:ext cx="3589337" cy="10160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6" name="Object 3"/>
          <p:cNvGraphicFramePr>
            <a:graphicFrameLocks noChangeAspect="1"/>
          </p:cNvGraphicFramePr>
          <p:nvPr/>
        </p:nvGraphicFramePr>
        <p:xfrm>
          <a:off x="2703513" y="4498975"/>
          <a:ext cx="3625850" cy="1019175"/>
        </p:xfrm>
        <a:graphic>
          <a:graphicData uri="http://schemas.openxmlformats.org/presentationml/2006/ole">
            <mc:AlternateContent xmlns:mc="http://schemas.openxmlformats.org/markup-compatibility/2006">
              <mc:Choice xmlns:v="urn:schemas-microsoft-com:vml" Requires="v">
                <p:oleObj spid="_x0000_s145682" name="Equation" r:id="rId12" imgW="1701800" imgH="469900" progId="Equation.DSMT4">
                  <p:embed/>
                </p:oleObj>
              </mc:Choice>
              <mc:Fallback>
                <p:oleObj name="Equation" r:id="rId12" imgW="1701800" imgH="469900" progId="Equation.DSMT4">
                  <p:embed/>
                  <p:pic>
                    <p:nvPicPr>
                      <p:cNvPr id="0" name="Picture 10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03513" y="4498975"/>
                        <a:ext cx="3625850" cy="10191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9" name="Text Box 3"/>
          <p:cNvSpPr txBox="1">
            <a:spLocks noChangeArrowheads="1"/>
          </p:cNvSpPr>
          <p:nvPr/>
        </p:nvSpPr>
        <p:spPr bwMode="auto">
          <a:xfrm>
            <a:off x="971550" y="1052513"/>
            <a:ext cx="30575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则由归纳假设可知</a:t>
            </a:r>
            <a:endParaRPr lang="en-US" altLang="zh-CN" sz="2800" b="0">
              <a:solidFill>
                <a:schemeClr val="tx1"/>
              </a:solidFill>
              <a:latin typeface="Times New Roman" panose="02020603050405020304" pitchFamily="18" charset="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1000"/>
                                        <p:tgtEl>
                                          <p:spTgt spid="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0" end="0"/>
                                            </p:txEl>
                                          </p:spTgt>
                                        </p:tgtEl>
                                        <p:attrNameLst>
                                          <p:attrName>style.visibility</p:attrName>
                                        </p:attrNameLst>
                                      </p:cBhvr>
                                      <p:to>
                                        <p:strVal val="visible"/>
                                      </p:to>
                                    </p:set>
                                    <p:animEffect transition="in" filter="wipe(left)">
                                      <p:cBhvr>
                                        <p:cTn id="17" dur="1000"/>
                                        <p:tgtEl>
                                          <p:spTgt spid="273411">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6" name="Object 3"/>
          <p:cNvGraphicFramePr>
            <a:graphicFrameLocks noChangeAspect="1"/>
          </p:cNvGraphicFramePr>
          <p:nvPr/>
        </p:nvGraphicFramePr>
        <p:xfrm>
          <a:off x="3730625" y="1484313"/>
          <a:ext cx="1570038" cy="550862"/>
        </p:xfrm>
        <a:graphic>
          <a:graphicData uri="http://schemas.openxmlformats.org/presentationml/2006/ole">
            <mc:AlternateContent xmlns:mc="http://schemas.openxmlformats.org/markup-compatibility/2006">
              <mc:Choice xmlns:v="urn:schemas-microsoft-com:vml" Requires="v">
                <p:oleObj spid="_x0000_s147671" name="Equation" r:id="rId4" imgW="736280" imgH="253890" progId="Equation.DSMT4">
                  <p:embed/>
                </p:oleObj>
              </mc:Choice>
              <mc:Fallback>
                <p:oleObj name="Equation" r:id="rId4" imgW="736280" imgH="253890" progId="Equation.DSMT4">
                  <p:embed/>
                  <p:pic>
                    <p:nvPicPr>
                      <p:cNvPr id="0" name="Picture 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0625" y="1484313"/>
                        <a:ext cx="1570038" cy="55086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9" name="Object 3"/>
          <p:cNvGraphicFramePr>
            <a:graphicFrameLocks noChangeAspect="1"/>
          </p:cNvGraphicFramePr>
          <p:nvPr/>
        </p:nvGraphicFramePr>
        <p:xfrm>
          <a:off x="3870325" y="2230438"/>
          <a:ext cx="1273175" cy="550862"/>
        </p:xfrm>
        <a:graphic>
          <a:graphicData uri="http://schemas.openxmlformats.org/presentationml/2006/ole">
            <mc:AlternateContent xmlns:mc="http://schemas.openxmlformats.org/markup-compatibility/2006">
              <mc:Choice xmlns:v="urn:schemas-microsoft-com:vml" Requires="v">
                <p:oleObj spid="_x0000_s147672" name="Equation" r:id="rId6" imgW="596641" imgH="253890" progId="Equation.DSMT4">
                  <p:embed/>
                </p:oleObj>
              </mc:Choice>
              <mc:Fallback>
                <p:oleObj name="Equation" r:id="rId6" imgW="596641" imgH="253890" progId="Equation.DSMT4">
                  <p:embed/>
                  <p:pic>
                    <p:nvPicPr>
                      <p:cNvPr id="0" name="Picture 8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0325" y="2230438"/>
                        <a:ext cx="1273175" cy="55086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nvGraphicFramePr>
        <p:xfrm>
          <a:off x="1619250" y="3213100"/>
          <a:ext cx="3001963" cy="2146300"/>
        </p:xfrm>
        <a:graphic>
          <a:graphicData uri="http://schemas.openxmlformats.org/presentationml/2006/ole">
            <mc:AlternateContent xmlns:mc="http://schemas.openxmlformats.org/markup-compatibility/2006">
              <mc:Choice xmlns:v="urn:schemas-microsoft-com:vml" Requires="v">
                <p:oleObj spid="_x0000_s147673" name="Equation" r:id="rId8" imgW="1409088" imgH="990170" progId="Equation.DSMT4">
                  <p:embed/>
                </p:oleObj>
              </mc:Choice>
              <mc:Fallback>
                <p:oleObj name="Equation" r:id="rId8" imgW="1409088" imgH="990170" progId="Equation.DSMT4">
                  <p:embed/>
                  <p:pic>
                    <p:nvPicPr>
                      <p:cNvPr id="0" name="Picture 8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9250" y="3213100"/>
                        <a:ext cx="3001963" cy="21463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2" name="对象 1"/>
          <p:cNvGraphicFramePr>
            <a:graphicFrameLocks noChangeAspect="1"/>
          </p:cNvGraphicFramePr>
          <p:nvPr/>
        </p:nvGraphicFramePr>
        <p:xfrm>
          <a:off x="5084763" y="3213100"/>
          <a:ext cx="3273425" cy="2146300"/>
        </p:xfrm>
        <a:graphic>
          <a:graphicData uri="http://schemas.openxmlformats.org/presentationml/2006/ole">
            <mc:AlternateContent xmlns:mc="http://schemas.openxmlformats.org/markup-compatibility/2006">
              <mc:Choice xmlns:v="urn:schemas-microsoft-com:vml" Requires="v">
                <p:oleObj spid="_x0000_s147674" name="Equation" r:id="rId10" imgW="1536700" imgH="990600" progId="Equation.DSMT4">
                  <p:embed/>
                </p:oleObj>
              </mc:Choice>
              <mc:Fallback>
                <p:oleObj name="Equation" r:id="rId10" imgW="1536700" imgH="990600" progId="Equation.DSMT4">
                  <p:embed/>
                  <p:pic>
                    <p:nvPicPr>
                      <p:cNvPr id="0" name="Picture 8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84763" y="3213100"/>
                        <a:ext cx="3273425" cy="21463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sp>
        <p:nvSpPr>
          <p:cNvPr id="3" name="Text Box 3"/>
          <p:cNvSpPr txBox="1">
            <a:spLocks noChangeArrowheads="1"/>
          </p:cNvSpPr>
          <p:nvPr/>
        </p:nvSpPr>
        <p:spPr bwMode="auto">
          <a:xfrm>
            <a:off x="971550" y="1368167"/>
            <a:ext cx="7635424" cy="1772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黑体" panose="02010609060101010101" pitchFamily="49" charset="-122"/>
              </a:rPr>
              <a:t>注</a:t>
            </a:r>
            <a:r>
              <a:rPr lang="zh-CN" altLang="en-US" sz="2800" b="0" dirty="0">
                <a:solidFill>
                  <a:schemeClr val="tx1"/>
                </a:solidFill>
                <a:latin typeface="Times New Roman" panose="02020603050405020304" pitchFamily="18" charset="0"/>
                <a:ea typeface="华文新魏" panose="02010800040101010101" pitchFamily="2" charset="-122"/>
              </a:rPr>
              <a:t> 定理</a:t>
            </a:r>
            <a:r>
              <a:rPr lang="en-US" altLang="zh-CN" sz="2800" b="0" dirty="0">
                <a:solidFill>
                  <a:schemeClr val="tx1"/>
                </a:solidFill>
                <a:latin typeface="Times New Roman" panose="02020603050405020304" pitchFamily="18" charset="0"/>
                <a:ea typeface="华文新魏" panose="02010800040101010101" pitchFamily="2" charset="-122"/>
              </a:rPr>
              <a:t>3.2.2</a:t>
            </a:r>
            <a:r>
              <a:rPr lang="zh-CN" altLang="en-US" sz="2800" b="0" dirty="0">
                <a:solidFill>
                  <a:schemeClr val="tx1"/>
                </a:solidFill>
                <a:latin typeface="Times New Roman" panose="02020603050405020304" pitchFamily="18" charset="0"/>
                <a:ea typeface="华文新魏" panose="02010800040101010101" pitchFamily="2" charset="-122"/>
              </a:rPr>
              <a:t>说明行列式与其转置的</a:t>
            </a:r>
            <a:r>
              <a:rPr lang="zh-CN" altLang="en-US" sz="2800" b="0" dirty="0" smtClean="0">
                <a:solidFill>
                  <a:schemeClr val="tx1"/>
                </a:solidFill>
                <a:latin typeface="Times New Roman" panose="02020603050405020304" pitchFamily="18" charset="0"/>
                <a:ea typeface="华文新魏" panose="02010800040101010101" pitchFamily="2" charset="-122"/>
              </a:rPr>
              <a:t>值相等</a:t>
            </a:r>
            <a:r>
              <a:rPr lang="en-US" altLang="zh-CN" sz="2800" b="0" dirty="0" smtClean="0">
                <a:solidFill>
                  <a:schemeClr val="tx1"/>
                </a:solidFill>
                <a:latin typeface="Times New Roman" panose="02020603050405020304" pitchFamily="18" charset="0"/>
                <a:ea typeface="华文新魏" panose="02010800040101010101" pitchFamily="2" charset="-122"/>
              </a:rPr>
              <a:t>, </a:t>
            </a:r>
          </a:p>
          <a:p>
            <a:pPr eaLnBrk="1" hangingPunct="1">
              <a:lnSpc>
                <a:spcPct val="130000"/>
              </a:lnSpc>
              <a:spcBef>
                <a:spcPct val="0"/>
              </a:spcBef>
              <a:buClrTx/>
              <a:buSzTx/>
              <a:buFontTx/>
              <a:buNone/>
            </a:pPr>
            <a:r>
              <a:rPr lang="zh-CN" altLang="en-US" sz="2800" b="0" dirty="0" smtClean="0">
                <a:solidFill>
                  <a:schemeClr val="tx1"/>
                </a:solidFill>
                <a:latin typeface="Times New Roman" panose="02020603050405020304" pitchFamily="18" charset="0"/>
                <a:ea typeface="华文新魏" panose="02010800040101010101" pitchFamily="2" charset="-122"/>
              </a:rPr>
              <a:t>这</a:t>
            </a:r>
            <a:r>
              <a:rPr lang="zh-CN" altLang="en-US" sz="2800" b="0" dirty="0">
                <a:solidFill>
                  <a:schemeClr val="tx1"/>
                </a:solidFill>
                <a:latin typeface="Times New Roman" panose="02020603050405020304" pitchFamily="18" charset="0"/>
                <a:ea typeface="华文新魏" panose="02010800040101010101" pitchFamily="2" charset="-122"/>
              </a:rPr>
              <a:t>表明</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对于行列式</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行与列是对称的</a:t>
            </a:r>
            <a:r>
              <a:rPr lang="en-US" altLang="zh-CN" sz="2800" b="0" dirty="0" smtClean="0">
                <a:solidFill>
                  <a:schemeClr val="tx1"/>
                </a:solidFill>
                <a:latin typeface="Times New Roman" panose="02020603050405020304" pitchFamily="18" charset="0"/>
                <a:ea typeface="华文新魏" panose="02010800040101010101" pitchFamily="2" charset="-122"/>
              </a:rPr>
              <a:t>. </a:t>
            </a:r>
            <a:r>
              <a:rPr lang="zh-CN" altLang="en-US" sz="2800" b="0" dirty="0" smtClean="0">
                <a:solidFill>
                  <a:schemeClr val="tx1"/>
                </a:solidFill>
                <a:latin typeface="Times New Roman" panose="02020603050405020304" pitchFamily="18" charset="0"/>
                <a:ea typeface="华文新魏" panose="02010800040101010101" pitchFamily="2" charset="-122"/>
              </a:rPr>
              <a:t>因此</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smtClean="0">
                <a:solidFill>
                  <a:schemeClr val="tx1"/>
                </a:solidFill>
                <a:latin typeface="Times New Roman" panose="02020603050405020304" pitchFamily="18" charset="0"/>
                <a:ea typeface="华文新魏" panose="02010800040101010101" pitchFamily="2" charset="-122"/>
              </a:rPr>
              <a:t>对</a:t>
            </a:r>
            <a:endParaRPr lang="en-US" altLang="zh-CN" sz="2800" b="0" dirty="0" smtClean="0">
              <a:solidFill>
                <a:schemeClr val="tx1"/>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dirty="0" smtClean="0">
                <a:solidFill>
                  <a:schemeClr val="tx1"/>
                </a:solidFill>
                <a:latin typeface="Times New Roman" panose="02020603050405020304" pitchFamily="18" charset="0"/>
                <a:ea typeface="华文新魏" panose="02010800040101010101" pitchFamily="2" charset="-122"/>
              </a:rPr>
              <a:t>行列式</a:t>
            </a:r>
            <a:r>
              <a:rPr lang="zh-CN" altLang="en-US" sz="2800" b="0" dirty="0">
                <a:solidFill>
                  <a:schemeClr val="tx1"/>
                </a:solidFill>
                <a:latin typeface="Times New Roman" panose="02020603050405020304" pitchFamily="18" charset="0"/>
                <a:ea typeface="华文新魏" panose="02010800040101010101" pitchFamily="2" charset="-122"/>
              </a:rPr>
              <a:t>的行成立的性质</a:t>
            </a:r>
            <a:r>
              <a:rPr lang="en-US" altLang="zh-CN"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华文新魏" panose="02010800040101010101" pitchFamily="2" charset="-122"/>
              </a:rPr>
              <a:t>对列也是</a:t>
            </a:r>
            <a:r>
              <a:rPr lang="zh-CN" altLang="en-US" sz="2800" b="0" dirty="0" smtClean="0">
                <a:solidFill>
                  <a:schemeClr val="tx1"/>
                </a:solidFill>
                <a:latin typeface="Times New Roman" panose="02020603050405020304" pitchFamily="18" charset="0"/>
                <a:ea typeface="华文新魏" panose="02010800040101010101" pitchFamily="2" charset="-122"/>
              </a:rPr>
              <a:t>成立</a:t>
            </a:r>
            <a:r>
              <a:rPr lang="zh-CN" altLang="en-US" sz="2800" b="0" dirty="0">
                <a:solidFill>
                  <a:schemeClr val="tx1"/>
                </a:solidFill>
                <a:latin typeface="Times New Roman" panose="02020603050405020304" pitchFamily="18" charset="0"/>
                <a:ea typeface="华文新魏" panose="02010800040101010101" pitchFamily="2" charset="-122"/>
              </a:rPr>
              <a:t>的</a:t>
            </a:r>
            <a:r>
              <a:rPr lang="en-US" altLang="zh-CN" sz="2800" b="0" dirty="0">
                <a:solidFill>
                  <a:schemeClr val="tx1"/>
                </a:solidFill>
                <a:latin typeface="Times New Roman" panose="02020603050405020304" pitchFamily="18" charset="0"/>
                <a:ea typeface="华文新魏" panose="02010800040101010101" pitchFamily="2" charset="-122"/>
              </a:rPr>
              <a:t>.</a:t>
            </a:r>
            <a:endPar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971500" y="1196690"/>
            <a:ext cx="7345020" cy="1224170"/>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14950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sp>
        <p:nvSpPr>
          <p:cNvPr id="4" name="Text Box 3"/>
          <p:cNvSpPr txBox="1">
            <a:spLocks noChangeArrowheads="1"/>
          </p:cNvSpPr>
          <p:nvPr/>
        </p:nvSpPr>
        <p:spPr bwMode="auto">
          <a:xfrm>
            <a:off x="971550" y="1196690"/>
            <a:ext cx="718185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        </a:t>
            </a:r>
            <a:r>
              <a:rPr lang="zh-CN" altLang="en-US" sz="2800" b="0" dirty="0">
                <a:solidFill>
                  <a:schemeClr val="tx1"/>
                </a:solidFill>
                <a:latin typeface="Times New Roman" panose="02020603050405020304" pitchFamily="18" charset="0"/>
                <a:ea typeface="黑体" panose="02010609060101010101" pitchFamily="49" charset="-122"/>
              </a:rPr>
              <a:t>性质</a:t>
            </a:r>
            <a:r>
              <a:rPr lang="en-US" altLang="zh-CN" sz="2800" b="0" dirty="0">
                <a:solidFill>
                  <a:schemeClr val="tx1"/>
                </a:solidFill>
                <a:latin typeface="Times New Roman" panose="02020603050405020304" pitchFamily="18" charset="0"/>
                <a:ea typeface="黑体" panose="02010609060101010101" pitchFamily="49" charset="-122"/>
              </a:rPr>
              <a:t>3.2.1</a:t>
            </a:r>
            <a:r>
              <a:rPr lang="en-US" altLang="zh-CN" sz="2800" b="0" i="1" dirty="0">
                <a:solidFill>
                  <a:schemeClr val="tx1"/>
                </a:solidFill>
                <a:latin typeface="Times New Roman" panose="02020603050405020304" pitchFamily="18" charset="0"/>
                <a:ea typeface="黑体" panose="02010609060101010101" pitchFamily="49" charset="-122"/>
              </a:rPr>
              <a:t>'</a:t>
            </a:r>
            <a:r>
              <a:rPr lang="en-US" altLang="zh-CN" sz="2800" b="0" dirty="0">
                <a:solidFill>
                  <a:schemeClr val="tx1"/>
                </a:solidFill>
                <a:latin typeface="Times New Roman" panose="02020603050405020304" pitchFamily="18" charset="0"/>
                <a:ea typeface="黑体" panose="02010609060101010101" pitchFamily="49" charset="-122"/>
              </a:rPr>
              <a:t> </a:t>
            </a:r>
            <a:r>
              <a:rPr lang="zh-CN" altLang="en-US" sz="2800" b="0" dirty="0">
                <a:solidFill>
                  <a:schemeClr val="tx1"/>
                </a:solidFill>
                <a:latin typeface="Times New Roman" panose="02020603050405020304" pitchFamily="18" charset="0"/>
                <a:ea typeface="华文新魏" panose="02010800040101010101" pitchFamily="2" charset="-122"/>
              </a:rPr>
              <a:t>交换行列式</a:t>
            </a:r>
            <a:r>
              <a:rPr lang="en-US" altLang="zh-CN" sz="2800" b="0" i="1" dirty="0" err="1">
                <a:solidFill>
                  <a:schemeClr val="tx1"/>
                </a:solidFill>
                <a:latin typeface="Times New Roman" panose="02020603050405020304" pitchFamily="18" charset="0"/>
                <a:ea typeface="华文新魏" panose="02010800040101010101" pitchFamily="2" charset="-122"/>
              </a:rPr>
              <a:t>D</a:t>
            </a:r>
            <a:r>
              <a:rPr lang="en-US" altLang="zh-CN" sz="2800" b="0" i="1" baseline="-25000" dirty="0" err="1">
                <a:solidFill>
                  <a:schemeClr val="tx1"/>
                </a:solidFill>
                <a:latin typeface="Times New Roman" panose="02020603050405020304" pitchFamily="18" charset="0"/>
                <a:ea typeface="华文新魏" panose="02010800040101010101" pitchFamily="2" charset="-122"/>
              </a:rPr>
              <a:t>n</a:t>
            </a:r>
            <a:r>
              <a:rPr lang="zh-CN" altLang="en-US" sz="2800" b="0" dirty="0">
                <a:solidFill>
                  <a:schemeClr val="tx1"/>
                </a:solidFill>
                <a:latin typeface="Times New Roman" panose="02020603050405020304" pitchFamily="18" charset="0"/>
                <a:ea typeface="华文新魏" panose="02010800040101010101" pitchFamily="2" charset="-122"/>
              </a:rPr>
              <a:t>任意两列所得行</a:t>
            </a:r>
          </a:p>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华文新魏" panose="02010800040101010101" pitchFamily="2" charset="-122"/>
              </a:rPr>
              <a:t>列式与</a:t>
            </a:r>
            <a:r>
              <a:rPr lang="en-US" altLang="zh-CN" sz="2800" b="0" i="1" dirty="0" err="1">
                <a:solidFill>
                  <a:schemeClr val="tx1"/>
                </a:solidFill>
                <a:latin typeface="Times New Roman" panose="02020603050405020304" pitchFamily="18" charset="0"/>
                <a:ea typeface="华文新魏" panose="02010800040101010101" pitchFamily="2" charset="-122"/>
              </a:rPr>
              <a:t>D</a:t>
            </a:r>
            <a:r>
              <a:rPr lang="en-US" altLang="zh-CN" sz="2800" b="0" i="1" baseline="-25000" dirty="0" err="1">
                <a:solidFill>
                  <a:schemeClr val="tx1"/>
                </a:solidFill>
                <a:latin typeface="Times New Roman" panose="02020603050405020304" pitchFamily="18" charset="0"/>
                <a:ea typeface="华文新魏" panose="02010800040101010101" pitchFamily="2" charset="-122"/>
              </a:rPr>
              <a:t>n</a:t>
            </a:r>
            <a:r>
              <a:rPr lang="zh-CN" altLang="en-US" sz="2800" b="0" dirty="0">
                <a:solidFill>
                  <a:schemeClr val="tx1"/>
                </a:solidFill>
                <a:latin typeface="Times New Roman" panose="02020603050405020304" pitchFamily="18" charset="0"/>
                <a:ea typeface="华文新魏" panose="02010800040101010101" pitchFamily="2" charset="-122"/>
              </a:rPr>
              <a:t>互为相反数</a:t>
            </a:r>
            <a:r>
              <a:rPr lang="en-US" altLang="zh-CN" sz="2800" b="0" dirty="0">
                <a:solidFill>
                  <a:schemeClr val="tx1"/>
                </a:solidFill>
                <a:latin typeface="Times New Roman" panose="02020603050405020304" pitchFamily="18" charset="0"/>
                <a:ea typeface="华文新魏" panose="0201080004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1000"/>
                                        <p:tgtEl>
                                          <p:spTgt spid="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1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3"/>
          <p:cNvSpPr txBox="1">
            <a:spLocks noChangeArrowheads="1"/>
          </p:cNvSpPr>
          <p:nvPr/>
        </p:nvSpPr>
        <p:spPr bwMode="auto">
          <a:xfrm>
            <a:off x="971500" y="3717040"/>
            <a:ext cx="7345020" cy="1224170"/>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7" name="Text Box 3"/>
          <p:cNvSpPr txBox="1">
            <a:spLocks noChangeArrowheads="1"/>
          </p:cNvSpPr>
          <p:nvPr/>
        </p:nvSpPr>
        <p:spPr bwMode="auto">
          <a:xfrm>
            <a:off x="971500" y="1145844"/>
            <a:ext cx="7921100" cy="2355166"/>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151554"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sp>
        <p:nvSpPr>
          <p:cNvPr id="5" name="Text Box 3"/>
          <p:cNvSpPr txBox="1">
            <a:spLocks noChangeArrowheads="1"/>
          </p:cNvSpPr>
          <p:nvPr/>
        </p:nvSpPr>
        <p:spPr bwMode="auto">
          <a:xfrm>
            <a:off x="971550" y="1123950"/>
            <a:ext cx="544195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定理</a:t>
            </a:r>
            <a:r>
              <a:rPr lang="en-US" altLang="zh-CN" sz="2800" b="0">
                <a:solidFill>
                  <a:schemeClr val="tx1"/>
                </a:solidFill>
                <a:latin typeface="Times New Roman" panose="02020603050405020304" pitchFamily="18" charset="0"/>
                <a:ea typeface="黑体" panose="02010609060101010101" pitchFamily="49" charset="-122"/>
              </a:rPr>
              <a:t>3.2.1</a:t>
            </a:r>
            <a:r>
              <a:rPr lang="en-US" altLang="zh-CN" sz="2800" b="0" i="1">
                <a:solidFill>
                  <a:schemeClr val="tx1"/>
                </a:solidFill>
                <a:latin typeface="Times New Roman" panose="02020603050405020304" pitchFamily="18" charset="0"/>
                <a:ea typeface="黑体" panose="02010609060101010101" pitchFamily="49" charset="-122"/>
              </a:rPr>
              <a:t>'</a:t>
            </a:r>
            <a:r>
              <a:rPr lang="en-US" altLang="zh-CN" sz="2800" b="0">
                <a:solidFill>
                  <a:schemeClr val="tx1"/>
                </a:solidFill>
                <a:latin typeface="Times New Roman" panose="02020603050405020304" pitchFamily="18" charset="0"/>
                <a:ea typeface="黑体" panose="02010609060101010101" pitchFamily="49" charset="-122"/>
              </a:rPr>
              <a:t> </a:t>
            </a:r>
            <a:r>
              <a:rPr lang="zh-CN" altLang="en-US" sz="2800" b="0">
                <a:solidFill>
                  <a:schemeClr val="tx1"/>
                </a:solidFill>
                <a:latin typeface="Times New Roman" panose="02020603050405020304" pitchFamily="18" charset="0"/>
                <a:ea typeface="华文新魏" panose="02010800040101010101" pitchFamily="2" charset="-122"/>
              </a:rPr>
              <a:t>对任意</a:t>
            </a:r>
            <a:r>
              <a:rPr lang="en-US" altLang="zh-CN" sz="2800" b="0" i="1">
                <a:solidFill>
                  <a:schemeClr val="tx1"/>
                </a:solidFill>
                <a:latin typeface="Times New Roman" panose="02020603050405020304" pitchFamily="18" charset="0"/>
                <a:ea typeface="华文新魏" panose="02010800040101010101" pitchFamily="2" charset="-122"/>
              </a:rPr>
              <a:t>j</a:t>
            </a:r>
            <a:r>
              <a:rPr lang="en-US" altLang="zh-CN" sz="1000" b="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rPr>
              <a:t>(1</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rPr>
              <a:t>j</a:t>
            </a:r>
            <a:r>
              <a:rPr lang="en-US" altLang="zh-CN" sz="1000" b="0" i="1">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a:t>
            </a:r>
            <a:r>
              <a:rPr lang="en-US" altLang="zh-CN" sz="1000" b="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en-US" altLang="zh-CN" sz="2800" b="0" i="1">
                <a:solidFill>
                  <a:schemeClr val="tx1"/>
                </a:solidFill>
                <a:latin typeface="Times New Roman" panose="02020603050405020304" pitchFamily="18" charset="0"/>
                <a:ea typeface="华文新魏" panose="02010800040101010101" pitchFamily="2" charset="-122"/>
              </a:rPr>
              <a:t>n</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有</a:t>
            </a:r>
            <a:endParaRPr lang="en-US" altLang="zh-CN" sz="2800" b="0">
              <a:solidFill>
                <a:schemeClr val="tx1"/>
              </a:solidFill>
              <a:latin typeface="Times New Roman" panose="02020603050405020304" pitchFamily="18" charset="0"/>
              <a:ea typeface="华文新魏" panose="02010800040101010101" pitchFamily="2" charset="-122"/>
            </a:endParaRPr>
          </a:p>
        </p:txBody>
      </p:sp>
      <p:graphicFrame>
        <p:nvGraphicFramePr>
          <p:cNvPr id="6" name="Object 3"/>
          <p:cNvGraphicFramePr>
            <a:graphicFrameLocks noChangeAspect="1"/>
          </p:cNvGraphicFramePr>
          <p:nvPr/>
        </p:nvGraphicFramePr>
        <p:xfrm>
          <a:off x="998538" y="1844675"/>
          <a:ext cx="7821612" cy="1625600"/>
        </p:xfrm>
        <a:graphic>
          <a:graphicData uri="http://schemas.openxmlformats.org/presentationml/2006/ole">
            <mc:AlternateContent xmlns:mc="http://schemas.openxmlformats.org/markup-compatibility/2006">
              <mc:Choice xmlns:v="urn:schemas-microsoft-com:vml" Requires="v">
                <p:oleObj spid="_x0000_s151610" name="Equation" r:id="rId4" imgW="3670300" imgH="749300" progId="Equation.DSMT4">
                  <p:embed/>
                </p:oleObj>
              </mc:Choice>
              <mc:Fallback>
                <p:oleObj name="Equation" r:id="rId4" imgW="3670300" imgH="749300" progId="Equation.DSMT4">
                  <p:embed/>
                  <p:pic>
                    <p:nvPicPr>
                      <p:cNvPr id="0"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538" y="1844675"/>
                        <a:ext cx="7821612" cy="16256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8" name="Text Box 3"/>
          <p:cNvSpPr txBox="1">
            <a:spLocks noChangeArrowheads="1"/>
          </p:cNvSpPr>
          <p:nvPr/>
        </p:nvSpPr>
        <p:spPr bwMode="auto">
          <a:xfrm>
            <a:off x="971550" y="3729038"/>
            <a:ext cx="719455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黑体" panose="02010609060101010101" pitchFamily="49" charset="-122"/>
              </a:rPr>
              <a:t>        性质</a:t>
            </a:r>
            <a:r>
              <a:rPr lang="en-US" altLang="zh-CN" sz="2800" b="0">
                <a:solidFill>
                  <a:schemeClr val="tx1"/>
                </a:solidFill>
                <a:latin typeface="Times New Roman" panose="02020603050405020304" pitchFamily="18" charset="0"/>
                <a:ea typeface="黑体" panose="02010609060101010101" pitchFamily="49" charset="-122"/>
              </a:rPr>
              <a:t>3.2.4</a:t>
            </a:r>
            <a:r>
              <a:rPr lang="en-US" altLang="zh-CN" sz="2800" b="0" i="1">
                <a:solidFill>
                  <a:srgbClr val="000000"/>
                </a:solidFill>
                <a:latin typeface="Times New Roman" panose="02020603050405020304" pitchFamily="18" charset="0"/>
                <a:ea typeface="黑体" panose="02010609060101010101" pitchFamily="49" charset="-122"/>
              </a:rPr>
              <a:t>'</a:t>
            </a:r>
            <a:r>
              <a:rPr lang="en-US" altLang="zh-CN" sz="2800" b="0">
                <a:solidFill>
                  <a:schemeClr val="tx1"/>
                </a:solidFill>
                <a:latin typeface="Times New Roman" panose="02020603050405020304" pitchFamily="18" charset="0"/>
                <a:ea typeface="黑体" panose="02010609060101010101" pitchFamily="49" charset="-122"/>
              </a:rPr>
              <a:t> </a:t>
            </a:r>
            <a:r>
              <a:rPr lang="zh-CN" altLang="en-US" sz="2800" b="0">
                <a:solidFill>
                  <a:schemeClr val="tx1"/>
                </a:solidFill>
                <a:latin typeface="Times New Roman" panose="02020603050405020304" pitchFamily="18" charset="0"/>
                <a:ea typeface="华文新魏" panose="02010800040101010101" pitchFamily="2" charset="-122"/>
              </a:rPr>
              <a:t>将行列式</a:t>
            </a:r>
            <a:r>
              <a:rPr lang="en-US" altLang="zh-CN" sz="2800" b="0" i="1">
                <a:solidFill>
                  <a:schemeClr val="tx1"/>
                </a:solidFill>
                <a:latin typeface="Times New Roman" panose="02020603050405020304" pitchFamily="18" charset="0"/>
                <a:ea typeface="华文新魏" panose="02010800040101010101" pitchFamily="2" charset="-122"/>
              </a:rPr>
              <a:t>D</a:t>
            </a:r>
            <a:r>
              <a:rPr lang="en-US" altLang="zh-CN" sz="2800" b="0" i="1" baseline="-25000">
                <a:solidFill>
                  <a:schemeClr val="tx1"/>
                </a:solidFill>
                <a:latin typeface="Times New Roman" panose="02020603050405020304" pitchFamily="18" charset="0"/>
                <a:ea typeface="华文新魏" panose="02010800040101010101" pitchFamily="2" charset="-122"/>
              </a:rPr>
              <a:t>n</a:t>
            </a:r>
            <a:r>
              <a:rPr lang="zh-CN" altLang="en-US" sz="2800" b="0">
                <a:solidFill>
                  <a:schemeClr val="tx1"/>
                </a:solidFill>
                <a:latin typeface="Times New Roman" panose="02020603050405020304" pitchFamily="18" charset="0"/>
                <a:ea typeface="华文新魏" panose="02010800040101010101" pitchFamily="2" charset="-122"/>
              </a:rPr>
              <a:t>的某一列的任意倍</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加到另一列上得到的行列式值不变</a:t>
            </a:r>
            <a:r>
              <a:rPr lang="en-US" altLang="zh-CN" sz="2800" b="0">
                <a:solidFill>
                  <a:schemeClr val="tx1"/>
                </a:solidFill>
                <a:latin typeface="Times New Roman" panose="02020603050405020304" pitchFamily="18" charset="0"/>
                <a:ea typeface="华文新魏" panose="02010800040101010101" pitchFamily="2" charset="-122"/>
              </a:rPr>
              <a:t>.</a:t>
            </a:r>
            <a:endPar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1000"/>
                                        <p:tgtEl>
                                          <p:spTgt spid="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2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wipe(left)">
                                      <p:cBhvr>
                                        <p:cTn id="27" dur="1000"/>
                                        <p:tgtEl>
                                          <p:spTgt spid="8">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wipe(left)">
                                      <p:cBhvr>
                                        <p:cTn id="32" dur="10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3.1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行列式的定义</a:t>
            </a:r>
          </a:p>
        </p:txBody>
      </p:sp>
      <p:sp>
        <p:nvSpPr>
          <p:cNvPr id="273411" name="Text Box 3"/>
          <p:cNvSpPr txBox="1">
            <a:spLocks noChangeArrowheads="1"/>
          </p:cNvSpPr>
          <p:nvPr/>
        </p:nvSpPr>
        <p:spPr bwMode="auto">
          <a:xfrm>
            <a:off x="971550" y="1052513"/>
            <a:ext cx="19621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例</a:t>
            </a:r>
            <a:r>
              <a:rPr lang="en-US" altLang="zh-CN" sz="2800" b="0">
                <a:solidFill>
                  <a:schemeClr val="tx1"/>
                </a:solidFill>
                <a:latin typeface="Times New Roman" panose="02020603050405020304" pitchFamily="18" charset="0"/>
                <a:ea typeface="黑体" panose="02010609060101010101" pitchFamily="49" charset="-122"/>
              </a:rPr>
              <a:t>3.1.1</a:t>
            </a:r>
            <a:endParaRPr lang="en-US" altLang="zh-CN" sz="2800" b="0">
              <a:solidFill>
                <a:schemeClr val="tx1"/>
              </a:solidFill>
              <a:latin typeface="Times New Roman" panose="02020603050405020304" pitchFamily="18" charset="0"/>
              <a:ea typeface="华文新魏" panose="02010800040101010101" pitchFamily="2" charset="-122"/>
            </a:endParaRPr>
          </a:p>
        </p:txBody>
      </p:sp>
      <p:graphicFrame>
        <p:nvGraphicFramePr>
          <p:cNvPr id="2" name="Object 3"/>
          <p:cNvGraphicFramePr>
            <a:graphicFrameLocks noChangeAspect="1"/>
          </p:cNvGraphicFramePr>
          <p:nvPr/>
        </p:nvGraphicFramePr>
        <p:xfrm>
          <a:off x="3059113" y="1773238"/>
          <a:ext cx="1055687" cy="1073150"/>
        </p:xfrm>
        <a:graphic>
          <a:graphicData uri="http://schemas.openxmlformats.org/presentationml/2006/ole">
            <mc:AlternateContent xmlns:mc="http://schemas.openxmlformats.org/markup-compatibility/2006">
              <mc:Choice xmlns:v="urn:schemas-microsoft-com:vml" Requires="v">
                <p:oleObj spid="_x0000_s39075" name="Equation" r:id="rId4" imgW="495085" imgH="495085" progId="Equation.DSMT4">
                  <p:embed/>
                </p:oleObj>
              </mc:Choice>
              <mc:Fallback>
                <p:oleObj name="Equation" r:id="rId4" imgW="495085" imgH="495085" progId="Equation.DSMT4">
                  <p:embed/>
                  <p:pic>
                    <p:nvPicPr>
                      <p:cNvPr id="0" name="Picture 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113" y="1773238"/>
                        <a:ext cx="1055687" cy="10731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3" name="Object 3"/>
          <p:cNvGraphicFramePr>
            <a:graphicFrameLocks noChangeAspect="1"/>
          </p:cNvGraphicFramePr>
          <p:nvPr/>
        </p:nvGraphicFramePr>
        <p:xfrm>
          <a:off x="4067175" y="2060575"/>
          <a:ext cx="2325688" cy="468313"/>
        </p:xfrm>
        <a:graphic>
          <a:graphicData uri="http://schemas.openxmlformats.org/presentationml/2006/ole">
            <mc:AlternateContent xmlns:mc="http://schemas.openxmlformats.org/markup-compatibility/2006">
              <mc:Choice xmlns:v="urn:schemas-microsoft-com:vml" Requires="v">
                <p:oleObj spid="_x0000_s39076" name="Equation" r:id="rId6" imgW="1091726" imgH="215806" progId="Equation.DSMT4">
                  <p:embed/>
                </p:oleObj>
              </mc:Choice>
              <mc:Fallback>
                <p:oleObj name="Equation" r:id="rId6" imgW="1091726" imgH="215806" progId="Equation.DSMT4">
                  <p:embed/>
                  <p:pic>
                    <p:nvPicPr>
                      <p:cNvPr id="0" name="Picture 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7175" y="2060575"/>
                        <a:ext cx="2325688" cy="4683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6380163" y="2060575"/>
          <a:ext cx="1000125" cy="385763"/>
        </p:xfrm>
        <a:graphic>
          <a:graphicData uri="http://schemas.openxmlformats.org/presentationml/2006/ole">
            <mc:AlternateContent xmlns:mc="http://schemas.openxmlformats.org/markup-compatibility/2006">
              <mc:Choice xmlns:v="urn:schemas-microsoft-com:vml" Requires="v">
                <p:oleObj spid="_x0000_s39077" name="Equation" r:id="rId8" imgW="469696" imgH="177723" progId="Equation.DSMT4">
                  <p:embed/>
                </p:oleObj>
              </mc:Choice>
              <mc:Fallback>
                <p:oleObj name="Equation" r:id="rId8" imgW="469696" imgH="177723" progId="Equation.DSMT4">
                  <p:embed/>
                  <p:pic>
                    <p:nvPicPr>
                      <p:cNvPr id="0" name="Picture 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0163" y="2060575"/>
                        <a:ext cx="1000125" cy="3857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sp>
        <p:nvSpPr>
          <p:cNvPr id="273411" name="Text Box 3"/>
          <p:cNvSpPr txBox="1">
            <a:spLocks noChangeArrowheads="1"/>
          </p:cNvSpPr>
          <p:nvPr/>
        </p:nvSpPr>
        <p:spPr bwMode="auto">
          <a:xfrm>
            <a:off x="971550" y="1052513"/>
            <a:ext cx="4583306" cy="604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a:t>
            </a:r>
            <a:r>
              <a:rPr lang="zh-CN" altLang="en-US" sz="2800" b="0" dirty="0">
                <a:solidFill>
                  <a:schemeClr val="tx1"/>
                </a:solidFill>
                <a:latin typeface="黑体" panose="02010609060101010101" pitchFamily="49" charset="-122"/>
                <a:ea typeface="黑体" panose="02010609060101010101" pitchFamily="49" charset="-122"/>
                <a:sym typeface="Symbol" panose="05050102010706020507" pitchFamily="18" charset="2"/>
              </a:rPr>
              <a:t>注</a:t>
            </a:r>
            <a:r>
              <a:rPr lang="zh-CN" altLang="en-US"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rPr>
              <a:t> 行列式与初等列变换</a:t>
            </a:r>
            <a:endParaRPr lang="en-US" altLang="zh-CN" sz="2800" b="0" dirty="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graphicFrame>
        <p:nvGraphicFramePr>
          <p:cNvPr id="4" name="Object 3"/>
          <p:cNvGraphicFramePr>
            <a:graphicFrameLocks noChangeAspect="1"/>
          </p:cNvGraphicFramePr>
          <p:nvPr/>
        </p:nvGraphicFramePr>
        <p:xfrm>
          <a:off x="938213" y="4330700"/>
          <a:ext cx="1997075" cy="546100"/>
        </p:xfrm>
        <a:graphic>
          <a:graphicData uri="http://schemas.openxmlformats.org/presentationml/2006/ole">
            <mc:AlternateContent xmlns:mc="http://schemas.openxmlformats.org/markup-compatibility/2006">
              <mc:Choice xmlns:v="urn:schemas-microsoft-com:vml" Requires="v">
                <p:oleObj spid="_x0000_s799109" name="Equation" r:id="rId4" imgW="939392" imgH="253890" progId="Equation.DSMT4">
                  <p:embed/>
                </p:oleObj>
              </mc:Choice>
              <mc:Fallback>
                <p:oleObj name="Equation" r:id="rId4" imgW="939392" imgH="253890" progId="Equation.DSMT4">
                  <p:embed/>
                  <p:pic>
                    <p:nvPicPr>
                      <p:cNvPr id="0" name="Picture 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213" y="4330700"/>
                        <a:ext cx="1997075" cy="5461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nvGraphicFramePr>
        <p:xfrm>
          <a:off x="990600" y="2082800"/>
          <a:ext cx="1995488" cy="546100"/>
        </p:xfrm>
        <a:graphic>
          <a:graphicData uri="http://schemas.openxmlformats.org/presentationml/2006/ole">
            <mc:AlternateContent xmlns:mc="http://schemas.openxmlformats.org/markup-compatibility/2006">
              <mc:Choice xmlns:v="urn:schemas-microsoft-com:vml" Requires="v">
                <p:oleObj spid="_x0000_s799110" name="Equation" r:id="rId6" imgW="939392" imgH="253890" progId="Equation.DSMT4">
                  <p:embed/>
                </p:oleObj>
              </mc:Choice>
              <mc:Fallback>
                <p:oleObj name="Equation" r:id="rId6" imgW="939392" imgH="253890" progId="Equation.DSMT4">
                  <p:embed/>
                  <p:pic>
                    <p:nvPicPr>
                      <p:cNvPr id="0" name="Picture 9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2082800"/>
                        <a:ext cx="1995488" cy="5461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6" name="Object 3"/>
          <p:cNvGraphicFramePr>
            <a:graphicFrameLocks noChangeAspect="1"/>
          </p:cNvGraphicFramePr>
          <p:nvPr/>
        </p:nvGraphicFramePr>
        <p:xfrm>
          <a:off x="1028700" y="3251200"/>
          <a:ext cx="1689100" cy="520700"/>
        </p:xfrm>
        <a:graphic>
          <a:graphicData uri="http://schemas.openxmlformats.org/presentationml/2006/ole">
            <mc:AlternateContent xmlns:mc="http://schemas.openxmlformats.org/markup-compatibility/2006">
              <mc:Choice xmlns:v="urn:schemas-microsoft-com:vml" Requires="v">
                <p:oleObj spid="_x0000_s799111" name="Equation" r:id="rId8" imgW="799753" imgH="241195" progId="Equation.DSMT4">
                  <p:embed/>
                </p:oleObj>
              </mc:Choice>
              <mc:Fallback>
                <p:oleObj name="Equation" r:id="rId8" imgW="799753" imgH="241195" progId="Equation.DSMT4">
                  <p:embed/>
                  <p:pic>
                    <p:nvPicPr>
                      <p:cNvPr id="0" name="Picture 9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8700" y="3251200"/>
                        <a:ext cx="1689100" cy="5207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7" name="Object 3"/>
          <p:cNvGraphicFramePr>
            <a:graphicFrameLocks noChangeAspect="1"/>
          </p:cNvGraphicFramePr>
          <p:nvPr/>
        </p:nvGraphicFramePr>
        <p:xfrm>
          <a:off x="3128963" y="2190750"/>
          <a:ext cx="2593975" cy="468313"/>
        </p:xfrm>
        <a:graphic>
          <a:graphicData uri="http://schemas.openxmlformats.org/presentationml/2006/ole">
            <mc:AlternateContent xmlns:mc="http://schemas.openxmlformats.org/markup-compatibility/2006">
              <mc:Choice xmlns:v="urn:schemas-microsoft-com:vml" Requires="v">
                <p:oleObj spid="_x0000_s799112" name="Equation" r:id="rId10" imgW="1218671" imgH="215806" progId="Equation.DSMT4">
                  <p:embed/>
                </p:oleObj>
              </mc:Choice>
              <mc:Fallback>
                <p:oleObj name="Equation" r:id="rId10" imgW="1218671" imgH="215806" progId="Equation.DSMT4">
                  <p:embed/>
                  <p:pic>
                    <p:nvPicPr>
                      <p:cNvPr id="0" name="Picture 9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28963" y="2190750"/>
                        <a:ext cx="2593975" cy="4683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8" name="Object 3"/>
          <p:cNvGraphicFramePr>
            <a:graphicFrameLocks noChangeAspect="1"/>
          </p:cNvGraphicFramePr>
          <p:nvPr/>
        </p:nvGraphicFramePr>
        <p:xfrm>
          <a:off x="3082925" y="3298825"/>
          <a:ext cx="2568575" cy="468313"/>
        </p:xfrm>
        <a:graphic>
          <a:graphicData uri="http://schemas.openxmlformats.org/presentationml/2006/ole">
            <mc:AlternateContent xmlns:mc="http://schemas.openxmlformats.org/markup-compatibility/2006">
              <mc:Choice xmlns:v="urn:schemas-microsoft-com:vml" Requires="v">
                <p:oleObj spid="_x0000_s799113" name="Equation" r:id="rId12" imgW="1205977" imgH="215806" progId="Equation.DSMT4">
                  <p:embed/>
                </p:oleObj>
              </mc:Choice>
              <mc:Fallback>
                <p:oleObj name="Equation" r:id="rId12" imgW="1205977" imgH="215806" progId="Equation.DSMT4">
                  <p:embed/>
                  <p:pic>
                    <p:nvPicPr>
                      <p:cNvPr id="0" name="Picture 9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82925" y="3298825"/>
                        <a:ext cx="2568575" cy="46831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9" name="Object 3"/>
          <p:cNvGraphicFramePr>
            <a:graphicFrameLocks noChangeAspect="1"/>
          </p:cNvGraphicFramePr>
          <p:nvPr/>
        </p:nvGraphicFramePr>
        <p:xfrm>
          <a:off x="3108325" y="4376738"/>
          <a:ext cx="2325688" cy="468312"/>
        </p:xfrm>
        <a:graphic>
          <a:graphicData uri="http://schemas.openxmlformats.org/presentationml/2006/ole">
            <mc:AlternateContent xmlns:mc="http://schemas.openxmlformats.org/markup-compatibility/2006">
              <mc:Choice xmlns:v="urn:schemas-microsoft-com:vml" Requires="v">
                <p:oleObj spid="_x0000_s799114" name="Equation" r:id="rId14" imgW="1091726" imgH="215806" progId="Equation.DSMT4">
                  <p:embed/>
                </p:oleObj>
              </mc:Choice>
              <mc:Fallback>
                <p:oleObj name="Equation" r:id="rId14" imgW="1091726" imgH="215806" progId="Equation.DSMT4">
                  <p:embed/>
                  <p:pic>
                    <p:nvPicPr>
                      <p:cNvPr id="0" name="Picture 9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08325" y="4376738"/>
                        <a:ext cx="2325688" cy="4683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6" name="Object 3"/>
          <p:cNvGraphicFramePr>
            <a:graphicFrameLocks noChangeAspect="1"/>
          </p:cNvGraphicFramePr>
          <p:nvPr/>
        </p:nvGraphicFramePr>
        <p:xfrm>
          <a:off x="5980113" y="1905000"/>
          <a:ext cx="2860675" cy="736600"/>
        </p:xfrm>
        <a:graphic>
          <a:graphicData uri="http://schemas.openxmlformats.org/presentationml/2006/ole">
            <mc:AlternateContent xmlns:mc="http://schemas.openxmlformats.org/markup-compatibility/2006">
              <mc:Choice xmlns:v="urn:schemas-microsoft-com:vml" Requires="v">
                <p:oleObj spid="_x0000_s799115" name="Equation" r:id="rId16" imgW="1346200" imgH="342900" progId="Equation.DSMT4">
                  <p:embed/>
                </p:oleObj>
              </mc:Choice>
              <mc:Fallback>
                <p:oleObj name="Equation" r:id="rId16" imgW="1346200" imgH="342900" progId="Equation.DSMT4">
                  <p:embed/>
                  <p:pic>
                    <p:nvPicPr>
                      <p:cNvPr id="0" name="Picture 9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80113" y="1905000"/>
                        <a:ext cx="2860675" cy="7366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7" name="Object 3"/>
          <p:cNvGraphicFramePr>
            <a:graphicFrameLocks noChangeAspect="1"/>
          </p:cNvGraphicFramePr>
          <p:nvPr/>
        </p:nvGraphicFramePr>
        <p:xfrm>
          <a:off x="5969000" y="2946400"/>
          <a:ext cx="2592388" cy="927100"/>
        </p:xfrm>
        <a:graphic>
          <a:graphicData uri="http://schemas.openxmlformats.org/presentationml/2006/ole">
            <mc:AlternateContent xmlns:mc="http://schemas.openxmlformats.org/markup-compatibility/2006">
              <mc:Choice xmlns:v="urn:schemas-microsoft-com:vml" Requires="v">
                <p:oleObj spid="_x0000_s799116" name="Equation" r:id="rId18" imgW="1218671" imgH="431613" progId="Equation.DSMT4">
                  <p:embed/>
                </p:oleObj>
              </mc:Choice>
              <mc:Fallback>
                <p:oleObj name="Equation" r:id="rId18" imgW="1218671" imgH="431613" progId="Equation.DSMT4">
                  <p:embed/>
                  <p:pic>
                    <p:nvPicPr>
                      <p:cNvPr id="0" name="Picture 9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69000" y="2946400"/>
                        <a:ext cx="2592388" cy="9271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8" name="Object 3"/>
          <p:cNvGraphicFramePr>
            <a:graphicFrameLocks noChangeAspect="1"/>
          </p:cNvGraphicFramePr>
          <p:nvPr/>
        </p:nvGraphicFramePr>
        <p:xfrm>
          <a:off x="5942013" y="4140200"/>
          <a:ext cx="2644775" cy="736600"/>
        </p:xfrm>
        <a:graphic>
          <a:graphicData uri="http://schemas.openxmlformats.org/presentationml/2006/ole">
            <mc:AlternateContent xmlns:mc="http://schemas.openxmlformats.org/markup-compatibility/2006">
              <mc:Choice xmlns:v="urn:schemas-microsoft-com:vml" Requires="v">
                <p:oleObj spid="_x0000_s799117" name="Equation" r:id="rId20" imgW="1244600" imgH="342900" progId="Equation.DSMT4">
                  <p:embed/>
                </p:oleObj>
              </mc:Choice>
              <mc:Fallback>
                <p:oleObj name="Equation" r:id="rId20" imgW="1244600" imgH="342900" progId="Equation.DSMT4">
                  <p:embed/>
                  <p:pic>
                    <p:nvPicPr>
                      <p:cNvPr id="0" name="Picture 10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942013" y="4140200"/>
                        <a:ext cx="2644775" cy="7366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sp>
        <p:nvSpPr>
          <p:cNvPr id="273411" name="Text Box 3"/>
          <p:cNvSpPr txBox="1">
            <a:spLocks noChangeArrowheads="1"/>
          </p:cNvSpPr>
          <p:nvPr/>
        </p:nvSpPr>
        <p:spPr bwMode="auto">
          <a:xfrm>
            <a:off x="971550" y="1125538"/>
            <a:ext cx="43624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例</a:t>
            </a:r>
            <a:r>
              <a:rPr lang="en-US" altLang="zh-CN" sz="2800" b="0">
                <a:solidFill>
                  <a:schemeClr val="tx1"/>
                </a:solidFill>
                <a:latin typeface="Times New Roman" panose="02020603050405020304" pitchFamily="18" charset="0"/>
                <a:ea typeface="黑体" panose="02010609060101010101" pitchFamily="49" charset="-122"/>
              </a:rPr>
              <a:t>3.2.1 </a:t>
            </a:r>
            <a:r>
              <a:rPr lang="zh-CN" altLang="en-US" sz="2800" b="0">
                <a:solidFill>
                  <a:schemeClr val="tx1"/>
                </a:solidFill>
                <a:latin typeface="Times New Roman" panose="02020603050405020304" pitchFamily="18" charset="0"/>
                <a:ea typeface="华文新魏" panose="02010800040101010101" pitchFamily="2" charset="-122"/>
              </a:rPr>
              <a:t>计算</a:t>
            </a:r>
            <a:r>
              <a:rPr lang="en-US" altLang="zh-CN" sz="2800" b="0" i="1">
                <a:solidFill>
                  <a:schemeClr val="tx1"/>
                </a:solidFill>
                <a:latin typeface="Times New Roman" panose="02020603050405020304" pitchFamily="18" charset="0"/>
                <a:ea typeface="华文新魏" panose="02010800040101010101" pitchFamily="2" charset="-122"/>
              </a:rPr>
              <a:t>n</a:t>
            </a:r>
            <a:r>
              <a:rPr lang="zh-CN" altLang="en-US" sz="2800" b="0">
                <a:solidFill>
                  <a:schemeClr val="tx1"/>
                </a:solidFill>
                <a:latin typeface="Times New Roman" panose="02020603050405020304" pitchFamily="18" charset="0"/>
                <a:ea typeface="华文新魏" panose="02010800040101010101" pitchFamily="2" charset="-122"/>
              </a:rPr>
              <a:t>阶行列式</a:t>
            </a:r>
            <a:endParaRPr lang="en-US" altLang="zh-CN" sz="2800" b="0">
              <a:solidFill>
                <a:schemeClr val="tx1"/>
              </a:solidFill>
              <a:latin typeface="Times New Roman" panose="02020603050405020304" pitchFamily="18" charset="0"/>
              <a:ea typeface="华文新魏" panose="02010800040101010101" pitchFamily="2" charset="-122"/>
            </a:endParaRPr>
          </a:p>
        </p:txBody>
      </p:sp>
      <p:sp>
        <p:nvSpPr>
          <p:cNvPr id="3" name="Text Box 3"/>
          <p:cNvSpPr txBox="1">
            <a:spLocks noChangeArrowheads="1"/>
          </p:cNvSpPr>
          <p:nvPr/>
        </p:nvSpPr>
        <p:spPr bwMode="auto">
          <a:xfrm>
            <a:off x="971550" y="3975100"/>
            <a:ext cx="73850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注</a:t>
            </a:r>
            <a:r>
              <a:rPr lang="zh-CN" altLang="en-US" sz="2800" b="0">
                <a:solidFill>
                  <a:schemeClr val="tx1"/>
                </a:solidFill>
                <a:latin typeface="Times New Roman" panose="02020603050405020304" pitchFamily="18" charset="0"/>
                <a:ea typeface="华文新魏" panose="02010800040101010101" pitchFamily="2" charset="-122"/>
              </a:rPr>
              <a:t> 例</a:t>
            </a:r>
            <a:r>
              <a:rPr lang="en-US" altLang="zh-CN" sz="2800" b="0">
                <a:solidFill>
                  <a:schemeClr val="tx1"/>
                </a:solidFill>
                <a:latin typeface="Times New Roman" panose="02020603050405020304" pitchFamily="18" charset="0"/>
                <a:ea typeface="华文新魏" panose="02010800040101010101" pitchFamily="2" charset="-122"/>
              </a:rPr>
              <a:t>3.2.1</a:t>
            </a:r>
            <a:r>
              <a:rPr lang="zh-CN" altLang="en-US" sz="2800" b="0">
                <a:solidFill>
                  <a:schemeClr val="tx1"/>
                </a:solidFill>
                <a:latin typeface="Times New Roman" panose="02020603050405020304" pitchFamily="18" charset="0"/>
                <a:ea typeface="华文新魏" panose="02010800040101010101" pitchFamily="2" charset="-122"/>
              </a:rPr>
              <a:t>中的行列式是上三角矩阵对应的</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行列式</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也称为</a:t>
            </a:r>
            <a:r>
              <a:rPr lang="zh-CN" altLang="en-US" sz="2800">
                <a:solidFill>
                  <a:srgbClr val="0000FF"/>
                </a:solidFill>
                <a:latin typeface="华文隶书" panose="02010800040101010101" pitchFamily="2" charset="-122"/>
                <a:ea typeface="华文隶书" panose="02010800040101010101" pitchFamily="2" charset="-122"/>
              </a:rPr>
              <a:t>上三角行列式</a:t>
            </a:r>
            <a:r>
              <a:rPr lang="en-US" altLang="zh-CN" sz="2800" b="0">
                <a:solidFill>
                  <a:schemeClr val="tx1"/>
                </a:solidFill>
                <a:latin typeface="Times New Roman" panose="02020603050405020304" pitchFamily="18" charset="0"/>
                <a:ea typeface="华文新魏" panose="02010800040101010101" pitchFamily="2" charset="-122"/>
              </a:rPr>
              <a:t>.</a:t>
            </a:r>
            <a:endParaRPr lang="en-US" altLang="zh-CN" sz="2800" b="0">
              <a:solidFill>
                <a:schemeClr val="tx1"/>
              </a:solidFill>
              <a:latin typeface="Times New Roman" panose="02020603050405020304" pitchFamily="18" charset="0"/>
              <a:ea typeface="华文新魏" panose="02010800040101010101" pitchFamily="2" charset="-122"/>
              <a:sym typeface="Symbol" panose="05050102010706020507" pitchFamily="18" charset="2"/>
            </a:endParaRPr>
          </a:p>
        </p:txBody>
      </p:sp>
      <p:graphicFrame>
        <p:nvGraphicFramePr>
          <p:cNvPr id="2" name="Object 3"/>
          <p:cNvGraphicFramePr>
            <a:graphicFrameLocks noChangeAspect="1"/>
          </p:cNvGraphicFramePr>
          <p:nvPr/>
        </p:nvGraphicFramePr>
        <p:xfrm>
          <a:off x="3321050" y="1773238"/>
          <a:ext cx="2813050" cy="2173287"/>
        </p:xfrm>
        <a:graphic>
          <a:graphicData uri="http://schemas.openxmlformats.org/presentationml/2006/ole">
            <mc:AlternateContent xmlns:mc="http://schemas.openxmlformats.org/markup-compatibility/2006">
              <mc:Choice xmlns:v="urn:schemas-microsoft-com:vml" Requires="v">
                <p:oleObj spid="_x0000_s153658" name="Equation" r:id="rId4" imgW="1320227" imgH="1002865" progId="Equation.DSMT4">
                  <p:embed/>
                </p:oleObj>
              </mc:Choice>
              <mc:Fallback>
                <p:oleObj name="Equation" r:id="rId4" imgW="1320227" imgH="1002865" progId="Equation.DSMT4">
                  <p:embed/>
                  <p:pic>
                    <p:nvPicPr>
                      <p:cNvPr id="0"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1050" y="1773238"/>
                        <a:ext cx="2813050" cy="217328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1000"/>
                                        <p:tgtEl>
                                          <p:spTgt spid="3">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graphicFrame>
        <p:nvGraphicFramePr>
          <p:cNvPr id="2" name="Object 3"/>
          <p:cNvGraphicFramePr>
            <a:graphicFrameLocks noChangeAspect="1"/>
          </p:cNvGraphicFramePr>
          <p:nvPr/>
        </p:nvGraphicFramePr>
        <p:xfrm>
          <a:off x="1692275" y="1776413"/>
          <a:ext cx="5895975" cy="2228850"/>
        </p:xfrm>
        <a:graphic>
          <a:graphicData uri="http://schemas.openxmlformats.org/presentationml/2006/ole">
            <mc:AlternateContent xmlns:mc="http://schemas.openxmlformats.org/markup-compatibility/2006">
              <mc:Choice xmlns:v="urn:schemas-microsoft-com:vml" Requires="v">
                <p:oleObj spid="_x0000_s155704" name="Equation" r:id="rId4" imgW="2768600" imgH="1028700" progId="Equation.DSMT4">
                  <p:embed/>
                </p:oleObj>
              </mc:Choice>
              <mc:Fallback>
                <p:oleObj name="Equation" r:id="rId4" imgW="2768600" imgH="1028700" progId="Equation.DSMT4">
                  <p:embed/>
                  <p:pic>
                    <p:nvPicPr>
                      <p:cNvPr id="0"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1776413"/>
                        <a:ext cx="5895975" cy="22288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sp>
        <p:nvSpPr>
          <p:cNvPr id="4" name="Text Box 3"/>
          <p:cNvSpPr txBox="1">
            <a:spLocks noChangeArrowheads="1"/>
          </p:cNvSpPr>
          <p:nvPr/>
        </p:nvSpPr>
        <p:spPr bwMode="auto">
          <a:xfrm>
            <a:off x="971550" y="1196975"/>
            <a:ext cx="57848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例</a:t>
            </a:r>
            <a:r>
              <a:rPr lang="en-US" altLang="zh-CN" sz="2800" b="0">
                <a:solidFill>
                  <a:schemeClr val="tx1"/>
                </a:solidFill>
                <a:latin typeface="Times New Roman" panose="02020603050405020304" pitchFamily="18" charset="0"/>
                <a:ea typeface="黑体" panose="02010609060101010101" pitchFamily="49" charset="-122"/>
              </a:rPr>
              <a:t>3.2.2 </a:t>
            </a:r>
            <a:r>
              <a:rPr lang="zh-CN" altLang="en-US" sz="2800" b="0">
                <a:solidFill>
                  <a:schemeClr val="tx1"/>
                </a:solidFill>
                <a:latin typeface="Times New Roman" panose="02020603050405020304" pitchFamily="18" charset="0"/>
                <a:ea typeface="华文新魏" panose="02010800040101010101" pitchFamily="2" charset="-122"/>
              </a:rPr>
              <a:t>计算</a:t>
            </a:r>
            <a:r>
              <a:rPr lang="en-US" altLang="zh-CN" sz="2800" b="0" i="1">
                <a:solidFill>
                  <a:schemeClr val="tx1"/>
                </a:solidFill>
                <a:latin typeface="Times New Roman" panose="02020603050405020304" pitchFamily="18" charset="0"/>
                <a:ea typeface="华文新魏" panose="02010800040101010101" pitchFamily="2" charset="-122"/>
              </a:rPr>
              <a:t>n</a:t>
            </a:r>
            <a:r>
              <a:rPr lang="zh-CN" altLang="en-US" sz="2800" b="0">
                <a:solidFill>
                  <a:schemeClr val="tx1"/>
                </a:solidFill>
                <a:latin typeface="Times New Roman" panose="02020603050405020304" pitchFamily="18" charset="0"/>
                <a:ea typeface="华文新魏" panose="02010800040101010101" pitchFamily="2" charset="-122"/>
              </a:rPr>
              <a:t>阶</a:t>
            </a:r>
            <a:r>
              <a:rPr lang="zh-CN" altLang="en-US" sz="2800">
                <a:solidFill>
                  <a:srgbClr val="0000FF"/>
                </a:solidFill>
                <a:latin typeface="华文隶书" panose="02010800040101010101" pitchFamily="2" charset="-122"/>
                <a:ea typeface="华文隶书" panose="02010800040101010101" pitchFamily="2" charset="-122"/>
              </a:rPr>
              <a:t>斜上三角行列式</a:t>
            </a:r>
            <a:endParaRPr lang="zh-CN" altLang="en-US" sz="2800" b="0">
              <a:solidFill>
                <a:schemeClr val="tx1"/>
              </a:solidFill>
              <a:latin typeface="Times New Roman" panose="02020603050405020304" pitchFamily="18" charset="0"/>
              <a:ea typeface="华文新魏" panose="02010800040101010101" pitchFamily="2" charset="-122"/>
            </a:endParaRPr>
          </a:p>
        </p:txBody>
      </p:sp>
      <p:graphicFrame>
        <p:nvGraphicFramePr>
          <p:cNvPr id="5" name="Object 3"/>
          <p:cNvGraphicFramePr>
            <a:graphicFrameLocks noChangeAspect="1"/>
          </p:cNvGraphicFramePr>
          <p:nvPr/>
        </p:nvGraphicFramePr>
        <p:xfrm>
          <a:off x="2673350" y="1884363"/>
          <a:ext cx="4110038" cy="2695575"/>
        </p:xfrm>
        <a:graphic>
          <a:graphicData uri="http://schemas.openxmlformats.org/presentationml/2006/ole">
            <mc:AlternateContent xmlns:mc="http://schemas.openxmlformats.org/markup-compatibility/2006">
              <mc:Choice xmlns:v="urn:schemas-microsoft-com:vml" Requires="v">
                <p:oleObj spid="_x0000_s157865" name="Equation" r:id="rId4" imgW="1930400" imgH="1244600" progId="Equation.DSMT4">
                  <p:embed/>
                </p:oleObj>
              </mc:Choice>
              <mc:Fallback>
                <p:oleObj name="Equation" r:id="rId4" imgW="1930400" imgH="1244600" progId="Equation.DSMT4">
                  <p:embed/>
                  <p:pic>
                    <p:nvPicPr>
                      <p:cNvPr id="0" name="Picture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3350" y="1884363"/>
                        <a:ext cx="4110038" cy="269557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6" name="Object 3"/>
          <p:cNvGraphicFramePr>
            <a:graphicFrameLocks noChangeAspect="1"/>
          </p:cNvGraphicFramePr>
          <p:nvPr/>
        </p:nvGraphicFramePr>
        <p:xfrm>
          <a:off x="2079625" y="4730750"/>
          <a:ext cx="4868863" cy="825500"/>
        </p:xfrm>
        <a:graphic>
          <a:graphicData uri="http://schemas.openxmlformats.org/presentationml/2006/ole">
            <mc:AlternateContent xmlns:mc="http://schemas.openxmlformats.org/markup-compatibility/2006">
              <mc:Choice xmlns:v="urn:schemas-microsoft-com:vml" Requires="v">
                <p:oleObj spid="_x0000_s157866" name="Equation" r:id="rId6" imgW="2286000" imgH="381000" progId="Equation.DSMT4">
                  <p:embed/>
                </p:oleObj>
              </mc:Choice>
              <mc:Fallback>
                <p:oleObj name="Equation" r:id="rId6" imgW="2286000" imgH="381000" progId="Equation.DSMT4">
                  <p:embed/>
                  <p:pic>
                    <p:nvPicPr>
                      <p:cNvPr id="0" name="Picture 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9625" y="4730750"/>
                        <a:ext cx="4868863" cy="8255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nvGraphicFramePr>
        <p:xfrm>
          <a:off x="2124075" y="5670550"/>
          <a:ext cx="4489450" cy="825500"/>
        </p:xfrm>
        <a:graphic>
          <a:graphicData uri="http://schemas.openxmlformats.org/presentationml/2006/ole">
            <mc:AlternateContent xmlns:mc="http://schemas.openxmlformats.org/markup-compatibility/2006">
              <mc:Choice xmlns:v="urn:schemas-microsoft-com:vml" Requires="v">
                <p:oleObj spid="_x0000_s157867" name="Equation" r:id="rId8" imgW="2108200" imgH="381000" progId="Equation.DSMT4">
                  <p:embed/>
                </p:oleObj>
              </mc:Choice>
              <mc:Fallback>
                <p:oleObj name="Equation" r:id="rId8" imgW="2108200" imgH="381000" progId="Equation.DSMT4">
                  <p:embed/>
                  <p:pic>
                    <p:nvPicPr>
                      <p:cNvPr id="0" name="Picture 7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4075" y="5670550"/>
                        <a:ext cx="4489450" cy="82550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8" name="右箭头 7">
            <a:hlinkClick r:id="rId10" action="ppaction://hlinksldjump"/>
          </p:cNvPr>
          <p:cNvSpPr/>
          <p:nvPr/>
        </p:nvSpPr>
        <p:spPr>
          <a:xfrm>
            <a:off x="7956470" y="5867400"/>
            <a:ext cx="576262"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sp>
        <p:nvSpPr>
          <p:cNvPr id="5" name="Text Box 3"/>
          <p:cNvSpPr txBox="1">
            <a:spLocks noChangeArrowheads="1"/>
          </p:cNvSpPr>
          <p:nvPr/>
        </p:nvSpPr>
        <p:spPr bwMode="auto">
          <a:xfrm>
            <a:off x="971550" y="1268700"/>
            <a:ext cx="28606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a:solidFill>
                  <a:schemeClr val="tx1"/>
                </a:solidFill>
                <a:latin typeface="Times New Roman" panose="02020603050405020304" pitchFamily="18" charset="0"/>
                <a:ea typeface="黑体" panose="02010609060101010101" pitchFamily="49" charset="-122"/>
              </a:rPr>
              <a:t>        例</a:t>
            </a:r>
            <a:r>
              <a:rPr lang="en-US" altLang="zh-CN" sz="2800" b="0" dirty="0">
                <a:solidFill>
                  <a:schemeClr val="tx1"/>
                </a:solidFill>
                <a:latin typeface="Times New Roman" panose="02020603050405020304" pitchFamily="18" charset="0"/>
                <a:ea typeface="黑体" panose="02010609060101010101" pitchFamily="49" charset="-122"/>
              </a:rPr>
              <a:t>3.1.5 </a:t>
            </a:r>
            <a:r>
              <a:rPr lang="zh-CN" altLang="en-US" sz="2800" b="0" dirty="0">
                <a:solidFill>
                  <a:schemeClr val="tx1"/>
                </a:solidFill>
                <a:latin typeface="Times New Roman" panose="02020603050405020304" pitchFamily="18" charset="0"/>
                <a:ea typeface="华文新魏" panose="02010800040101010101" pitchFamily="2" charset="-122"/>
              </a:rPr>
              <a:t>证明</a:t>
            </a:r>
            <a:r>
              <a:rPr lang="en-US" altLang="zh-CN" sz="2800" b="0" dirty="0">
                <a:solidFill>
                  <a:schemeClr val="tx1"/>
                </a:solidFill>
                <a:latin typeface="Times New Roman" panose="02020603050405020304" pitchFamily="18" charset="0"/>
                <a:ea typeface="华文新魏" panose="02010800040101010101" pitchFamily="2" charset="-122"/>
              </a:rPr>
              <a:t>:</a:t>
            </a:r>
          </a:p>
        </p:txBody>
      </p:sp>
      <p:graphicFrame>
        <p:nvGraphicFramePr>
          <p:cNvPr id="6" name="Object 3"/>
          <p:cNvGraphicFramePr>
            <a:graphicFrameLocks noChangeAspect="1"/>
          </p:cNvGraphicFramePr>
          <p:nvPr>
            <p:extLst>
              <p:ext uri="{D42A27DB-BD31-4B8C-83A1-F6EECF244321}">
                <p14:modId xmlns:p14="http://schemas.microsoft.com/office/powerpoint/2010/main" val="307940872"/>
              </p:ext>
            </p:extLst>
          </p:nvPr>
        </p:nvGraphicFramePr>
        <p:xfrm>
          <a:off x="2438400" y="1957675"/>
          <a:ext cx="4354513" cy="3055937"/>
        </p:xfrm>
        <a:graphic>
          <a:graphicData uri="http://schemas.openxmlformats.org/presentationml/2006/ole">
            <mc:AlternateContent xmlns:mc="http://schemas.openxmlformats.org/markup-compatibility/2006">
              <mc:Choice xmlns:v="urn:schemas-microsoft-com:vml" Requires="v">
                <p:oleObj spid="_x0000_s1105952" name="Equation" r:id="rId4" imgW="2044700" imgH="1409700" progId="Equation.DSMT4">
                  <p:embed/>
                </p:oleObj>
              </mc:Choice>
              <mc:Fallback>
                <p:oleObj name="Equation" r:id="rId4" imgW="2044700" imgH="14097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1957675"/>
                        <a:ext cx="4354513" cy="305593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7" name="Text Box 3"/>
          <p:cNvSpPr txBox="1">
            <a:spLocks noChangeArrowheads="1"/>
          </p:cNvSpPr>
          <p:nvPr/>
        </p:nvSpPr>
        <p:spPr bwMode="auto">
          <a:xfrm>
            <a:off x="1327232" y="5116869"/>
            <a:ext cx="6647974" cy="60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dirty="0" smtClean="0">
                <a:solidFill>
                  <a:schemeClr val="tx1"/>
                </a:solidFill>
                <a:latin typeface="Times New Roman" panose="02020603050405020304" pitchFamily="18" charset="0"/>
                <a:ea typeface="华文新魏" panose="02010800040101010101" pitchFamily="2" charset="-122"/>
              </a:rPr>
              <a:t>从交换两行这个行列式的性质看这个结果</a:t>
            </a:r>
            <a:endParaRPr lang="en-US" altLang="zh-CN" sz="2800" b="0" dirty="0">
              <a:solidFill>
                <a:schemeClr val="tx1"/>
              </a:solidFill>
              <a:latin typeface="Times New Roman" panose="02020603050405020304" pitchFamily="18" charset="0"/>
              <a:ea typeface="华文新魏" panose="02010800040101010101" pitchFamily="2" charset="-122"/>
            </a:endParaRPr>
          </a:p>
        </p:txBody>
      </p:sp>
    </p:spTree>
    <p:extLst>
      <p:ext uri="{BB962C8B-B14F-4D97-AF65-F5344CB8AC3E}">
        <p14:creationId xmlns:p14="http://schemas.microsoft.com/office/powerpoint/2010/main" val="12080516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left)">
                                      <p:cBhvr>
                                        <p:cTn id="17"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3.2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行列式的性质</a:t>
            </a:r>
          </a:p>
        </p:txBody>
      </p:sp>
      <p:sp>
        <p:nvSpPr>
          <p:cNvPr id="273411" name="Text Box 3"/>
          <p:cNvSpPr txBox="1">
            <a:spLocks noChangeArrowheads="1"/>
          </p:cNvSpPr>
          <p:nvPr/>
        </p:nvSpPr>
        <p:spPr bwMode="auto">
          <a:xfrm>
            <a:off x="3635375" y="2133600"/>
            <a:ext cx="1552575"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黑体" panose="02010609060101010101" pitchFamily="49" charset="-122"/>
              </a:rPr>
              <a:t>作业 </a:t>
            </a:r>
            <a:r>
              <a:rPr lang="en-US" altLang="zh-CN" sz="2800" b="0">
                <a:solidFill>
                  <a:schemeClr val="tx1"/>
                </a:solidFill>
                <a:latin typeface="Times New Roman" panose="02020603050405020304" pitchFamily="18" charset="0"/>
                <a:ea typeface="黑体" panose="02010609060101010101" pitchFamily="49" charset="-122"/>
              </a:rPr>
              <a:t>P60</a:t>
            </a:r>
          </a:p>
          <a:p>
            <a:pPr eaLnBrk="1" hangingPunct="1">
              <a:lnSpc>
                <a:spcPct val="130000"/>
              </a:lnSpc>
              <a:spcBef>
                <a:spcPct val="0"/>
              </a:spcBef>
              <a:buClrTx/>
              <a:buSzTx/>
              <a:buFontTx/>
              <a:buNone/>
            </a:pPr>
            <a:r>
              <a:rPr lang="en-US" altLang="zh-CN" sz="2800" b="0">
                <a:solidFill>
                  <a:schemeClr val="tx1"/>
                </a:solidFill>
                <a:latin typeface="Times New Roman" panose="02020603050405020304" pitchFamily="18" charset="0"/>
                <a:ea typeface="黑体" panose="02010609060101010101" pitchFamily="49" charset="-122"/>
              </a:rPr>
              <a:t>3, 4(3)</a:t>
            </a:r>
            <a:endParaRPr lang="zh-CN" altLang="en-US" sz="2800" b="0">
              <a:solidFill>
                <a:schemeClr val="tx1"/>
              </a:solidFill>
              <a:latin typeface="Times New Roman" panose="02020603050405020304" pitchFamily="18" charset="0"/>
              <a:ea typeface="华文新魏" panose="02010800040101010101" pitchFamily="2" charset="-122"/>
            </a:endParaRPr>
          </a:p>
        </p:txBody>
      </p:sp>
      <p:sp>
        <p:nvSpPr>
          <p:cNvPr id="2" name="右箭头 1">
            <a:hlinkClick r:id="rId3" action="ppaction://hlinksldjump"/>
          </p:cNvPr>
          <p:cNvSpPr/>
          <p:nvPr/>
        </p:nvSpPr>
        <p:spPr>
          <a:xfrm>
            <a:off x="6948488" y="5013325"/>
            <a:ext cx="576262" cy="43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1" end="1"/>
                                            </p:txEl>
                                          </p:spTgt>
                                        </p:tgtEl>
                                        <p:attrNameLst>
                                          <p:attrName>style.visibility</p:attrName>
                                        </p:attrNameLst>
                                      </p:cBhvr>
                                      <p:to>
                                        <p:strVal val="visible"/>
                                      </p:to>
                                    </p:set>
                                    <p:animEffect transition="in" filter="wipe(left)">
                                      <p:cBhvr>
                                        <p:cTn id="12" dur="1000"/>
                                        <p:tgtEl>
                                          <p:spTgt spid="273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66FFFF"/>
        </a:solidFill>
        <a:effectLst/>
      </p:bgPr>
    </p:bg>
    <p:spTree>
      <p:nvGrpSpPr>
        <p:cNvPr id="1" name=""/>
        <p:cNvGrpSpPr/>
        <p:nvPr/>
      </p:nvGrpSpPr>
      <p:grpSpPr>
        <a:xfrm>
          <a:off x="0" y="0"/>
          <a:ext cx="0" cy="0"/>
          <a:chOff x="0" y="0"/>
          <a:chExt cx="0" cy="0"/>
        </a:xfrm>
      </p:grpSpPr>
      <p:sp>
        <p:nvSpPr>
          <p:cNvPr id="182274" name="Rectangle 2"/>
          <p:cNvSpPr>
            <a:spLocks noGrp="1" noChangeArrowheads="1"/>
          </p:cNvSpPr>
          <p:nvPr>
            <p:ph type="ctrTitle" idx="4294967295"/>
          </p:nvPr>
        </p:nvSpPr>
        <p:spPr>
          <a:xfrm>
            <a:off x="1619250" y="1614488"/>
            <a:ext cx="6427788" cy="914400"/>
          </a:xfrm>
          <a:noFill/>
        </p:spPr>
        <p:txBody>
          <a:bodyPr>
            <a:spAutoFit/>
          </a:bodyPr>
          <a:lstStyle/>
          <a:p>
            <a:pPr eaLnBrk="1" hangingPunct="1"/>
            <a:r>
              <a:rPr lang="en-US" altLang="zh-CN" sz="5400">
                <a:solidFill>
                  <a:schemeClr val="tx1"/>
                </a:solidFill>
                <a:latin typeface="隶书" panose="02010509060101010101" pitchFamily="49" charset="-122"/>
                <a:ea typeface="隶书" panose="02010509060101010101" pitchFamily="49" charset="-122"/>
                <a:cs typeface="宋体" panose="02010600030101010101" pitchFamily="2" charset="-122"/>
              </a:rPr>
              <a:t>§3.3 </a:t>
            </a:r>
            <a:r>
              <a:rPr lang="zh-CN" altLang="en-US" sz="5400">
                <a:solidFill>
                  <a:schemeClr val="tx1"/>
                </a:solidFill>
                <a:latin typeface="隶书" panose="02010509060101010101" pitchFamily="49" charset="-122"/>
                <a:ea typeface="隶书" panose="02010509060101010101" pitchFamily="49" charset="-122"/>
                <a:cs typeface="宋体" panose="02010600030101010101" pitchFamily="2" charset="-122"/>
              </a:rPr>
              <a:t>行列式的计算</a:t>
            </a:r>
          </a:p>
        </p:txBody>
      </p:sp>
      <p:sp>
        <p:nvSpPr>
          <p:cNvPr id="269315" name="Text Box 3">
            <a:hlinkClick r:id="rId3" action="ppaction://hlinksldjump"/>
          </p:cNvPr>
          <p:cNvSpPr txBox="1">
            <a:spLocks noChangeArrowheads="1"/>
          </p:cNvSpPr>
          <p:nvPr/>
        </p:nvSpPr>
        <p:spPr bwMode="auto">
          <a:xfrm>
            <a:off x="2695575" y="3076575"/>
            <a:ext cx="4298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3600">
                <a:ea typeface="华文新魏" panose="02010800040101010101" pitchFamily="2" charset="-122"/>
              </a:rPr>
              <a:t>一、行列式按列展开</a:t>
            </a:r>
          </a:p>
        </p:txBody>
      </p:sp>
      <p:sp>
        <p:nvSpPr>
          <p:cNvPr id="269316" name="Text Box 4"/>
          <p:cNvSpPr txBox="1">
            <a:spLocks noChangeArrowheads="1"/>
          </p:cNvSpPr>
          <p:nvPr/>
        </p:nvSpPr>
        <p:spPr bwMode="auto">
          <a:xfrm>
            <a:off x="2695575" y="3795713"/>
            <a:ext cx="4756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3600">
                <a:ea typeface="华文新魏" panose="02010800040101010101" pitchFamily="2" charset="-122"/>
              </a:rPr>
              <a:t>二、行列式的计算方法</a:t>
            </a:r>
          </a:p>
        </p:txBody>
      </p:sp>
      <p:sp>
        <p:nvSpPr>
          <p:cNvPr id="2" name="Text Box 4"/>
          <p:cNvSpPr txBox="1">
            <a:spLocks noChangeArrowheads="1"/>
          </p:cNvSpPr>
          <p:nvPr/>
        </p:nvSpPr>
        <p:spPr bwMode="auto">
          <a:xfrm>
            <a:off x="2695575" y="4516438"/>
            <a:ext cx="201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3600">
                <a:ea typeface="华文新魏" panose="02010800040101010101" pitchFamily="2" charset="-122"/>
              </a:rPr>
              <a:t>三、例子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9315"/>
                                        </p:tgtEl>
                                        <p:attrNameLst>
                                          <p:attrName>style.visibility</p:attrName>
                                        </p:attrNameLst>
                                      </p:cBhvr>
                                      <p:to>
                                        <p:strVal val="visible"/>
                                      </p:to>
                                    </p:set>
                                    <p:animEffect transition="in" filter="wipe(left)">
                                      <p:cBhvr>
                                        <p:cTn id="7" dur="3000"/>
                                        <p:tgtEl>
                                          <p:spTgt spid="2693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9316"/>
                                        </p:tgtEl>
                                        <p:attrNameLst>
                                          <p:attrName>style.visibility</p:attrName>
                                        </p:attrNameLst>
                                      </p:cBhvr>
                                      <p:to>
                                        <p:strVal val="visible"/>
                                      </p:to>
                                    </p:set>
                                    <p:animEffect transition="in" filter="wipe(left)">
                                      <p:cBhvr>
                                        <p:cTn id="12" dur="3000"/>
                                        <p:tgtEl>
                                          <p:spTgt spid="2693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5" grpId="0"/>
      <p:bldP spid="269316" grpId="0"/>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971500" y="2780910"/>
            <a:ext cx="7849090" cy="2448340"/>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184322"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sp>
        <p:nvSpPr>
          <p:cNvPr id="273411" name="Text Box 3"/>
          <p:cNvSpPr txBox="1">
            <a:spLocks noChangeArrowheads="1"/>
          </p:cNvSpPr>
          <p:nvPr/>
        </p:nvSpPr>
        <p:spPr bwMode="auto">
          <a:xfrm>
            <a:off x="971550" y="1052513"/>
            <a:ext cx="7904163"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黑体" panose="02010609060101010101" pitchFamily="49" charset="-122"/>
              </a:rPr>
              <a:t>        一、行列式按列展开</a:t>
            </a:r>
            <a:endParaRPr lang="en-US" altLang="zh-CN" sz="2800" b="0">
              <a:solidFill>
                <a:schemeClr val="tx1"/>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由于行列式与其转置行列式相等</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前述行列式</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关于行的性质对列也成立</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特别地有</a:t>
            </a:r>
            <a:endParaRPr lang="en-US" altLang="zh-CN" sz="2800" b="0">
              <a:solidFill>
                <a:schemeClr val="tx1"/>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黑体" panose="02010609060101010101" pitchFamily="49" charset="-122"/>
              </a:rPr>
              <a:t>定理</a:t>
            </a:r>
            <a:r>
              <a:rPr lang="en-US" altLang="zh-CN" sz="2800" b="0">
                <a:solidFill>
                  <a:schemeClr val="tx1"/>
                </a:solidFill>
                <a:latin typeface="Times New Roman" panose="02020603050405020304" pitchFamily="18" charset="0"/>
                <a:ea typeface="华文新魏" panose="02010800040101010101" pitchFamily="2" charset="-122"/>
              </a:rPr>
              <a:t>3.3.1 </a:t>
            </a:r>
            <a:r>
              <a:rPr lang="zh-CN" altLang="en-US" sz="2800" b="0">
                <a:solidFill>
                  <a:schemeClr val="tx1"/>
                </a:solidFill>
                <a:latin typeface="Times New Roman" panose="02020603050405020304" pitchFamily="18" charset="0"/>
                <a:ea typeface="华文新魏" panose="02010800040101010101" pitchFamily="2" charset="-122"/>
              </a:rPr>
              <a:t>对于行列式</a:t>
            </a:r>
            <a:r>
              <a:rPr lang="zh-CN" altLang="en-US" sz="1000" b="0">
                <a:solidFill>
                  <a:schemeClr val="tx1"/>
                </a:solidFill>
                <a:latin typeface="Times New Roman" panose="02020603050405020304" pitchFamily="18" charset="0"/>
                <a:ea typeface="华文新魏" panose="02010800040101010101" pitchFamily="2" charset="-122"/>
              </a:rPr>
              <a:t> </a:t>
            </a:r>
            <a:r>
              <a:rPr lang="en-US" altLang="zh-CN" sz="2800" b="0" i="1">
                <a:solidFill>
                  <a:schemeClr val="tx1"/>
                </a:solidFill>
                <a:latin typeface="Times New Roman" panose="02020603050405020304" pitchFamily="18" charset="0"/>
                <a:ea typeface="华文新魏" panose="02010800040101010101" pitchFamily="2" charset="-122"/>
              </a:rPr>
              <a:t>D</a:t>
            </a:r>
            <a:r>
              <a:rPr lang="en-US" altLang="zh-CN" sz="2800" b="0" i="1" baseline="-25000">
                <a:solidFill>
                  <a:schemeClr val="tx1"/>
                </a:solidFill>
                <a:latin typeface="Times New Roman" panose="02020603050405020304" pitchFamily="18" charset="0"/>
                <a:ea typeface="华文新魏" panose="02010800040101010101" pitchFamily="2" charset="-122"/>
              </a:rPr>
              <a:t>n</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有</a:t>
            </a:r>
          </a:p>
        </p:txBody>
      </p:sp>
      <p:graphicFrame>
        <p:nvGraphicFramePr>
          <p:cNvPr id="2" name="Object 3"/>
          <p:cNvGraphicFramePr>
            <a:graphicFrameLocks noChangeAspect="1"/>
          </p:cNvGraphicFramePr>
          <p:nvPr/>
        </p:nvGraphicFramePr>
        <p:xfrm>
          <a:off x="1428750" y="3429000"/>
          <a:ext cx="6954838" cy="1733550"/>
        </p:xfrm>
        <a:graphic>
          <a:graphicData uri="http://schemas.openxmlformats.org/presentationml/2006/ole">
            <mc:AlternateContent xmlns:mc="http://schemas.openxmlformats.org/markup-compatibility/2006">
              <mc:Choice xmlns:v="urn:schemas-microsoft-com:vml" Requires="v">
                <p:oleObj spid="_x0000_s184377" name="Equation" r:id="rId4" imgW="3263900" imgH="800100" progId="Equation.DSMT4">
                  <p:embed/>
                </p:oleObj>
              </mc:Choice>
              <mc:Fallback>
                <p:oleObj name="Equation" r:id="rId4" imgW="3263900" imgH="800100" progId="Equation.DSMT4">
                  <p:embed/>
                  <p:pic>
                    <p:nvPicPr>
                      <p:cNvPr id="0"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50" y="3429000"/>
                        <a:ext cx="6954838" cy="1733550"/>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1" end="1"/>
                                            </p:txEl>
                                          </p:spTgt>
                                        </p:tgtEl>
                                        <p:attrNameLst>
                                          <p:attrName>style.visibility</p:attrName>
                                        </p:attrNameLst>
                                      </p:cBhvr>
                                      <p:to>
                                        <p:strVal val="visible"/>
                                      </p:to>
                                    </p:set>
                                    <p:animEffect transition="in" filter="wipe(left)">
                                      <p:cBhvr>
                                        <p:cTn id="12" dur="1000"/>
                                        <p:tgtEl>
                                          <p:spTgt spid="273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2" end="2"/>
                                            </p:txEl>
                                          </p:spTgt>
                                        </p:tgtEl>
                                        <p:attrNameLst>
                                          <p:attrName>style.visibility</p:attrName>
                                        </p:attrNameLst>
                                      </p:cBhvr>
                                      <p:to>
                                        <p:strVal val="visible"/>
                                      </p:to>
                                    </p:set>
                                    <p:animEffect transition="in" filter="wipe(left)">
                                      <p:cBhvr>
                                        <p:cTn id="17" dur="1000"/>
                                        <p:tgtEl>
                                          <p:spTgt spid="2734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ircle(in)">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3411">
                                            <p:txEl>
                                              <p:pRg st="3" end="3"/>
                                            </p:txEl>
                                          </p:spTgt>
                                        </p:tgtEl>
                                        <p:attrNameLst>
                                          <p:attrName>style.visibility</p:attrName>
                                        </p:attrNameLst>
                                      </p:cBhvr>
                                      <p:to>
                                        <p:strVal val="visible"/>
                                      </p:to>
                                    </p:set>
                                    <p:animEffect transition="in" filter="wipe(left)">
                                      <p:cBhvr>
                                        <p:cTn id="27" dur="1000"/>
                                        <p:tgtEl>
                                          <p:spTgt spid="27341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3"/>
          <p:cNvSpPr txBox="1">
            <a:spLocks noChangeArrowheads="1"/>
          </p:cNvSpPr>
          <p:nvPr/>
        </p:nvSpPr>
        <p:spPr bwMode="auto">
          <a:xfrm>
            <a:off x="1115520" y="1649914"/>
            <a:ext cx="7128990" cy="1203006"/>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186370"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sp>
        <p:nvSpPr>
          <p:cNvPr id="273411" name="Text Box 3"/>
          <p:cNvSpPr txBox="1">
            <a:spLocks noChangeArrowheads="1"/>
          </p:cNvSpPr>
          <p:nvPr/>
        </p:nvSpPr>
        <p:spPr bwMode="auto">
          <a:xfrm>
            <a:off x="1116013" y="1052513"/>
            <a:ext cx="6629400"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黑体" panose="02010609060101010101" pitchFamily="49" charset="-122"/>
              </a:rPr>
              <a:t>        二、行列式的计算方法</a:t>
            </a:r>
            <a:endParaRPr lang="en-US" altLang="zh-CN" sz="2800" b="0">
              <a:solidFill>
                <a:schemeClr val="tx1"/>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a:solidFill>
                  <a:schemeClr val="tx1"/>
                </a:solidFill>
                <a:latin typeface="黑体" panose="02010609060101010101" pitchFamily="49" charset="-122"/>
                <a:ea typeface="黑体" panose="02010609060101010101" pitchFamily="49" charset="-122"/>
              </a:rPr>
              <a:t>    低阶行列式</a:t>
            </a:r>
            <a:endParaRPr lang="en-US" altLang="zh-CN" sz="2800" b="0">
              <a:solidFill>
                <a:schemeClr val="tx1"/>
              </a:solidFill>
              <a:latin typeface="黑体" panose="02010609060101010101" pitchFamily="49" charset="-122"/>
              <a:ea typeface="黑体" panose="02010609060101010101" pitchFamily="49" charset="-122"/>
            </a:endParaRP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rPr>
              <a:t>1. </a:t>
            </a:r>
            <a:r>
              <a:rPr lang="zh-CN" altLang="en-US" sz="2800" b="0">
                <a:solidFill>
                  <a:schemeClr val="tx1"/>
                </a:solidFill>
                <a:latin typeface="Times New Roman" panose="02020603050405020304" pitchFamily="18" charset="0"/>
                <a:ea typeface="华文新魏" panose="02010800040101010101" pitchFamily="2" charset="-122"/>
              </a:rPr>
              <a:t>低阶</a:t>
            </a:r>
            <a:r>
              <a:rPr lang="en-US" altLang="zh-CN" sz="2800" b="0">
                <a:solidFill>
                  <a:schemeClr val="tx1"/>
                </a:solidFill>
                <a:latin typeface="Times New Roman" panose="02020603050405020304" pitchFamily="18" charset="0"/>
                <a:ea typeface="华文新魏" panose="02010800040101010101" pitchFamily="2" charset="-122"/>
              </a:rPr>
              <a:t>(</a:t>
            </a:r>
            <a:r>
              <a:rPr lang="zh-CN" altLang="en-US" sz="2800" b="0">
                <a:solidFill>
                  <a:schemeClr val="tx1"/>
                </a:solidFill>
                <a:latin typeface="Times New Roman" panose="02020603050405020304" pitchFamily="18" charset="0"/>
                <a:ea typeface="华文新魏" panose="02010800040101010101" pitchFamily="2" charset="-122"/>
              </a:rPr>
              <a:t>二阶、三阶</a:t>
            </a:r>
            <a:r>
              <a:rPr lang="en-US" altLang="zh-CN" sz="2800" b="0">
                <a:solidFill>
                  <a:schemeClr val="tx1"/>
                </a:solidFill>
                <a:latin typeface="Times New Roman" panose="02020603050405020304" pitchFamily="18" charset="0"/>
                <a:ea typeface="华文新魏" panose="02010800040101010101" pitchFamily="2" charset="-122"/>
              </a:rPr>
              <a:t>)</a:t>
            </a:r>
            <a:r>
              <a:rPr lang="zh-CN" altLang="en-US" sz="2800" b="0">
                <a:solidFill>
                  <a:schemeClr val="tx1"/>
                </a:solidFill>
                <a:latin typeface="Times New Roman" panose="02020603050405020304" pitchFamily="18" charset="0"/>
                <a:ea typeface="华文新魏" panose="02010800040101010101" pitchFamily="2" charset="-122"/>
              </a:rPr>
              <a:t>行列式直接计算</a:t>
            </a:r>
            <a:r>
              <a:rPr lang="en-US" altLang="zh-CN" sz="2800" b="0">
                <a:solidFill>
                  <a:schemeClr val="tx1"/>
                </a:solidFill>
                <a:latin typeface="Times New Roman" panose="02020603050405020304" pitchFamily="18" charset="0"/>
                <a:ea typeface="华文新魏" panose="02010800040101010101" pitchFamily="2" charset="-122"/>
              </a:rPr>
              <a:t>;</a:t>
            </a:r>
          </a:p>
        </p:txBody>
      </p:sp>
      <p:graphicFrame>
        <p:nvGraphicFramePr>
          <p:cNvPr id="4" name="Object 3"/>
          <p:cNvGraphicFramePr>
            <a:graphicFrameLocks noChangeAspect="1"/>
          </p:cNvGraphicFramePr>
          <p:nvPr/>
        </p:nvGraphicFramePr>
        <p:xfrm>
          <a:off x="2052638" y="4005263"/>
          <a:ext cx="2081212" cy="1624012"/>
        </p:xfrm>
        <a:graphic>
          <a:graphicData uri="http://schemas.openxmlformats.org/presentationml/2006/ole">
            <mc:AlternateContent xmlns:mc="http://schemas.openxmlformats.org/markup-compatibility/2006">
              <mc:Choice xmlns:v="urn:schemas-microsoft-com:vml" Requires="v">
                <p:oleObj spid="_x0000_s186590" name="Equation" r:id="rId4" imgW="977900" imgH="749300" progId="Equation.DSMT4">
                  <p:embed/>
                </p:oleObj>
              </mc:Choice>
              <mc:Fallback>
                <p:oleObj name="Equation" r:id="rId4" imgW="977900" imgH="749300" progId="Equation.DSMT4">
                  <p:embed/>
                  <p:pic>
                    <p:nvPicPr>
                      <p:cNvPr id="0" name="Picture 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2638" y="4005263"/>
                        <a:ext cx="2081212" cy="1624012"/>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nvGraphicFramePr>
        <p:xfrm>
          <a:off x="2060575" y="5629275"/>
          <a:ext cx="2082800" cy="1101725"/>
        </p:xfrm>
        <a:graphic>
          <a:graphicData uri="http://schemas.openxmlformats.org/presentationml/2006/ole">
            <mc:AlternateContent xmlns:mc="http://schemas.openxmlformats.org/markup-compatibility/2006">
              <mc:Choice xmlns:v="urn:schemas-microsoft-com:vml" Requires="v">
                <p:oleObj spid="_x0000_s186591" name="Equation" r:id="rId6" imgW="977900" imgH="508000" progId="Equation.DSMT4">
                  <p:embed/>
                </p:oleObj>
              </mc:Choice>
              <mc:Fallback>
                <p:oleObj name="Equation" r:id="rId6" imgW="977900" imgH="508000" progId="Equation.DSMT4">
                  <p:embed/>
                  <p:pic>
                    <p:nvPicPr>
                      <p:cNvPr id="0" name="Picture 9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0575" y="5629275"/>
                        <a:ext cx="2082800" cy="1101725"/>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cxnSp>
        <p:nvCxnSpPr>
          <p:cNvPr id="6" name="直接连接符 5"/>
          <p:cNvCxnSpPr/>
          <p:nvPr/>
        </p:nvCxnSpPr>
        <p:spPr>
          <a:xfrm>
            <a:off x="2187575" y="4221163"/>
            <a:ext cx="1882775" cy="1408112"/>
          </a:xfrm>
          <a:prstGeom prst="line">
            <a:avLst/>
          </a:prstGeom>
        </p:spPr>
        <p:style>
          <a:lnRef idx="1">
            <a:schemeClr val="dk1"/>
          </a:lnRef>
          <a:fillRef idx="0">
            <a:schemeClr val="dk1"/>
          </a:fillRef>
          <a:effectRef idx="0">
            <a:schemeClr val="dk1"/>
          </a:effectRef>
          <a:fontRef idx="minor">
            <a:schemeClr val="tx1"/>
          </a:fontRef>
        </p:style>
      </p:cxnSp>
      <p:cxnSp>
        <p:nvCxnSpPr>
          <p:cNvPr id="7" name="直接连接符 6"/>
          <p:cNvCxnSpPr/>
          <p:nvPr/>
        </p:nvCxnSpPr>
        <p:spPr>
          <a:xfrm>
            <a:off x="2162175" y="4738688"/>
            <a:ext cx="1881188" cy="1408112"/>
          </a:xfrm>
          <a:prstGeom prst="line">
            <a:avLst/>
          </a:prstGeom>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a:off x="2114550" y="5262563"/>
            <a:ext cx="1881188" cy="1408112"/>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flipV="1">
            <a:off x="2176463" y="4160838"/>
            <a:ext cx="1819275" cy="1273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p:cNvCxnSpPr/>
          <p:nvPr/>
        </p:nvCxnSpPr>
        <p:spPr>
          <a:xfrm flipV="1">
            <a:off x="2187575" y="4675188"/>
            <a:ext cx="1809750" cy="1336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p:cNvCxnSpPr/>
          <p:nvPr/>
        </p:nvCxnSpPr>
        <p:spPr>
          <a:xfrm flipV="1">
            <a:off x="2197100" y="5183188"/>
            <a:ext cx="1798638" cy="1343025"/>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12" name="Object 3"/>
          <p:cNvGraphicFramePr>
            <a:graphicFrameLocks noChangeAspect="1"/>
          </p:cNvGraphicFramePr>
          <p:nvPr/>
        </p:nvGraphicFramePr>
        <p:xfrm>
          <a:off x="4141788" y="4327525"/>
          <a:ext cx="4678362" cy="1046163"/>
        </p:xfrm>
        <a:graphic>
          <a:graphicData uri="http://schemas.openxmlformats.org/presentationml/2006/ole">
            <mc:AlternateContent xmlns:mc="http://schemas.openxmlformats.org/markup-compatibility/2006">
              <mc:Choice xmlns:v="urn:schemas-microsoft-com:vml" Requires="v">
                <p:oleObj spid="_x0000_s186592" name="Equation" r:id="rId8" imgW="2197100" imgH="482600" progId="Equation.DSMT4">
                  <p:embed/>
                </p:oleObj>
              </mc:Choice>
              <mc:Fallback>
                <p:oleObj name="Equation" r:id="rId8" imgW="2197100" imgH="482600" progId="Equation.DSMT4">
                  <p:embed/>
                  <p:pic>
                    <p:nvPicPr>
                      <p:cNvPr id="0" name="Picture 9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41788" y="4327525"/>
                        <a:ext cx="4678362" cy="1046163"/>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13" name="Object 3"/>
          <p:cNvGraphicFramePr>
            <a:graphicFrameLocks noChangeAspect="1"/>
          </p:cNvGraphicFramePr>
          <p:nvPr/>
        </p:nvGraphicFramePr>
        <p:xfrm>
          <a:off x="2771775" y="2852738"/>
          <a:ext cx="3621088" cy="1100137"/>
        </p:xfrm>
        <a:graphic>
          <a:graphicData uri="http://schemas.openxmlformats.org/presentationml/2006/ole">
            <mc:AlternateContent xmlns:mc="http://schemas.openxmlformats.org/markup-compatibility/2006">
              <mc:Choice xmlns:v="urn:schemas-microsoft-com:vml" Requires="v">
                <p:oleObj spid="_x0000_s186593" name="Equation" r:id="rId10" imgW="1701800" imgH="508000" progId="Equation.DSMT4">
                  <p:embed/>
                </p:oleObj>
              </mc:Choice>
              <mc:Fallback>
                <p:oleObj name="Equation" r:id="rId10" imgW="1701800" imgH="508000" progId="Equation.DSMT4">
                  <p:embed/>
                  <p:pic>
                    <p:nvPicPr>
                      <p:cNvPr id="0" name="Picture 9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71775" y="2852738"/>
                        <a:ext cx="3621088" cy="1100137"/>
                      </a:xfrm>
                      <a:prstGeom prst="rect">
                        <a:avLst/>
                      </a:prstGeom>
                      <a:noFill/>
                      <a:ln>
                        <a:noFill/>
                      </a:ln>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left)">
                                      <p:cBhvr>
                                        <p:cTn id="7" dur="1000"/>
                                        <p:tgtEl>
                                          <p:spTgt spid="27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ircle(in)">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1" end="1"/>
                                            </p:txEl>
                                          </p:spTgt>
                                        </p:tgtEl>
                                        <p:attrNameLst>
                                          <p:attrName>style.visibility</p:attrName>
                                        </p:attrNameLst>
                                      </p:cBhvr>
                                      <p:to>
                                        <p:strVal val="visible"/>
                                      </p:to>
                                    </p:set>
                                    <p:animEffect transition="in" filter="wipe(left)">
                                      <p:cBhvr>
                                        <p:cTn id="17" dur="1000"/>
                                        <p:tgtEl>
                                          <p:spTgt spid="27341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73411">
                                            <p:txEl>
                                              <p:pRg st="2" end="2"/>
                                            </p:txEl>
                                          </p:spTgt>
                                        </p:tgtEl>
                                        <p:attrNameLst>
                                          <p:attrName>style.visibility</p:attrName>
                                        </p:attrNameLst>
                                      </p:cBhvr>
                                      <p:to>
                                        <p:strVal val="visible"/>
                                      </p:to>
                                    </p:set>
                                    <p:animEffect transition="in" filter="wipe(left)">
                                      <p:cBhvr>
                                        <p:cTn id="22" dur="1000"/>
                                        <p:tgtEl>
                                          <p:spTgt spid="27341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971500" y="1124680"/>
            <a:ext cx="7705070" cy="5112710"/>
          </a:xfrm>
          <a:prstGeom prst="rect">
            <a:avLst/>
          </a:prstGeom>
          <a:solidFill>
            <a:schemeClr val="accent1"/>
          </a:solidFill>
          <a:ln w="76200" cmpd="tri">
            <a:solidFill>
              <a:schemeClr val="bg2"/>
            </a:solidFill>
            <a:miter lim="800000"/>
          </a:ln>
          <a:scene3d>
            <a:camera prst="orthographicFront"/>
            <a:lightRig rig="threePt" dir="t"/>
          </a:scene3d>
          <a:sp3d>
            <a:bevelT/>
            <a:bevelB/>
          </a:sp3d>
        </p:spPr>
        <p:txBody>
          <a:bodyPr wrap="square">
            <a:noAutofit/>
          </a:bodyPr>
          <a:lstStyle/>
          <a:p>
            <a:pPr eaLnBrk="1" hangingPunct="1">
              <a:lnSpc>
                <a:spcPct val="130000"/>
              </a:lnSpc>
              <a:buClr>
                <a:srgbClr val="FF9900"/>
              </a:buClr>
              <a:buSzPct val="95000"/>
              <a:tabLst>
                <a:tab pos="892175" algn="l"/>
                <a:tab pos="981075" algn="l"/>
                <a:tab pos="1071245" algn="l"/>
              </a:tabLst>
            </a:pPr>
            <a:r>
              <a:rPr lang="zh-CN" altLang="en-US" sz="2800" dirty="0">
                <a:ea typeface="黑体" panose="02010609060101010101" pitchFamily="2" charset="-122"/>
              </a:rPr>
              <a:t>        </a:t>
            </a:r>
            <a:endParaRPr lang="en-US" altLang="zh-CN" sz="2800" dirty="0">
              <a:ea typeface="华文新魏" panose="02010800040101010101" pitchFamily="2" charset="-122"/>
            </a:endParaRPr>
          </a:p>
        </p:txBody>
      </p:sp>
      <p:sp>
        <p:nvSpPr>
          <p:cNvPr id="188418" name="Rectangle 2"/>
          <p:cNvSpPr>
            <a:spLocks noGrp="1" noChangeArrowheads="1"/>
          </p:cNvSpPr>
          <p:nvPr>
            <p:ph type="title" idx="4294967295"/>
          </p:nvPr>
        </p:nvSpPr>
        <p:spPr>
          <a:xfrm>
            <a:off x="2700338" y="188913"/>
            <a:ext cx="4502150" cy="701675"/>
          </a:xfrm>
          <a:noFill/>
        </p:spPr>
        <p:txBody>
          <a:bodyPr wrap="none">
            <a:spAutoFit/>
          </a:bodyPr>
          <a:lstStyle/>
          <a:p>
            <a:pPr eaLnBrk="1" hangingPunct="1"/>
            <a:r>
              <a:rPr lang="en-US" altLang="zh-CN"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a:t>
            </a:r>
            <a:r>
              <a:rPr lang="en-US" altLang="zh-CN" sz="4000" b="1">
                <a:solidFill>
                  <a:srgbClr val="000000"/>
                </a:solidFill>
                <a:ea typeface="华文隶书" panose="02010800040101010101" pitchFamily="2" charset="-122"/>
                <a:cs typeface="Times New Roman" panose="02020603050405020304" pitchFamily="18" charset="0"/>
              </a:rPr>
              <a:t>3.3 </a:t>
            </a:r>
            <a:r>
              <a:rPr lang="zh-CN" altLang="en-US" sz="4000" b="1">
                <a:solidFill>
                  <a:srgbClr val="000000"/>
                </a:solidFill>
                <a:latin typeface="华文隶书" panose="02010800040101010101" pitchFamily="2" charset="-122"/>
                <a:ea typeface="华文隶书" panose="02010800040101010101" pitchFamily="2" charset="-122"/>
                <a:cs typeface="Times New Roman" panose="02020603050405020304" pitchFamily="18" charset="0"/>
              </a:rPr>
              <a:t>行列式的计算</a:t>
            </a:r>
          </a:p>
        </p:txBody>
      </p:sp>
      <p:sp>
        <p:nvSpPr>
          <p:cNvPr id="273411" name="Text Box 3"/>
          <p:cNvSpPr txBox="1">
            <a:spLocks noChangeArrowheads="1"/>
          </p:cNvSpPr>
          <p:nvPr/>
        </p:nvSpPr>
        <p:spPr bwMode="auto">
          <a:xfrm>
            <a:off x="1042988" y="1123950"/>
            <a:ext cx="7556500" cy="513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9900"/>
              </a:buClr>
              <a:buSzPct val="95000"/>
              <a:buChar char="•"/>
              <a:tabLst>
                <a:tab pos="892175" algn="l"/>
                <a:tab pos="981075" algn="l"/>
                <a:tab pos="1071563" algn="l"/>
              </a:tabLst>
              <a:defRPr sz="3200" b="1">
                <a:solidFill>
                  <a:srgbClr val="005E5C"/>
                </a:solidFill>
                <a:latin typeface="Arial" panose="020B0604020202020204" pitchFamily="34" charset="0"/>
                <a:ea typeface="宋体" panose="02010600030101010101" pitchFamily="2" charset="-122"/>
              </a:defRPr>
            </a:lvl1pPr>
            <a:lvl2pPr marL="742950" indent="-285750">
              <a:spcBef>
                <a:spcPct val="20000"/>
              </a:spcBef>
              <a:buClr>
                <a:srgbClr val="3D9F1F"/>
              </a:buClr>
              <a:buChar char="•"/>
              <a:tabLst>
                <a:tab pos="892175" algn="l"/>
                <a:tab pos="981075" algn="l"/>
                <a:tab pos="1071563" algn="l"/>
              </a:tabLst>
              <a:defRPr sz="2800" b="1" i="1">
                <a:solidFill>
                  <a:srgbClr val="4055F2"/>
                </a:solidFill>
                <a:latin typeface="Arial" panose="020B0604020202020204" pitchFamily="34" charset="0"/>
                <a:ea typeface="宋体" panose="02010600030101010101" pitchFamily="2" charset="-122"/>
              </a:defRPr>
            </a:lvl2pPr>
            <a:lvl3pPr marL="1143000" indent="-228600">
              <a:spcBef>
                <a:spcPct val="20000"/>
              </a:spcBef>
              <a:buClr>
                <a:schemeClr val="bg2"/>
              </a:buClr>
              <a:buChar char="•"/>
              <a:tabLst>
                <a:tab pos="892175" algn="l"/>
                <a:tab pos="981075" algn="l"/>
                <a:tab pos="1071563" algn="l"/>
              </a:tabLst>
              <a:defRPr sz="2400" b="1">
                <a:solidFill>
                  <a:srgbClr val="005E5C"/>
                </a:solidFill>
                <a:latin typeface="Arial" panose="020B0604020202020204" pitchFamily="34" charset="0"/>
                <a:ea typeface="宋体" panose="02010600030101010101" pitchFamily="2" charset="-122"/>
              </a:defRPr>
            </a:lvl3pPr>
            <a:lvl4pPr marL="1600200" indent="-228600">
              <a:spcBef>
                <a:spcPct val="20000"/>
              </a:spcBef>
              <a:buClr>
                <a:srgbClr val="0667B0"/>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4pPr>
            <a:lvl5pPr marL="2057400" indent="-228600">
              <a:spcBef>
                <a:spcPct val="20000"/>
              </a:spcBef>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Char char="•"/>
              <a:tabLst>
                <a:tab pos="892175" algn="l"/>
                <a:tab pos="981075" algn="l"/>
                <a:tab pos="1071563" algn="l"/>
              </a:tabLst>
              <a:defRPr sz="2000" b="1">
                <a:solidFill>
                  <a:srgbClr val="005E5C"/>
                </a:solidFill>
                <a:latin typeface="Arial" panose="020B060402020202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黑体" panose="02010609060101010101" pitchFamily="49" charset="-122"/>
                <a:ea typeface="黑体" panose="02010609060101010101" pitchFamily="49" charset="-122"/>
              </a:rPr>
              <a:t>高阶行列式</a:t>
            </a:r>
            <a:endParaRPr lang="en-US" altLang="zh-CN" sz="2800" b="0">
              <a:solidFill>
                <a:schemeClr val="tx1"/>
              </a:solidFill>
              <a:latin typeface="黑体" panose="02010609060101010101" pitchFamily="49" charset="-122"/>
              <a:ea typeface="黑体" panose="02010609060101010101" pitchFamily="49" charset="-122"/>
            </a:endParaRP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rPr>
              <a:t>2. </a:t>
            </a:r>
            <a:r>
              <a:rPr lang="zh-CN" altLang="en-US" sz="2800" b="0">
                <a:solidFill>
                  <a:schemeClr val="tx1"/>
                </a:solidFill>
                <a:latin typeface="Times New Roman" panose="02020603050405020304" pitchFamily="18" charset="0"/>
                <a:ea typeface="华文新魏" panose="02010800040101010101" pitchFamily="2" charset="-122"/>
              </a:rPr>
              <a:t>按行或列展开降阶计算</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该方法不仅可以</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计算一些特殊的行列式</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也是一般行列式最基本</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的计算方法</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在利用此方法时</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常利用行列式的</a:t>
            </a:r>
            <a:endParaRPr lang="en-US" altLang="zh-CN" sz="2800" b="0">
              <a:solidFill>
                <a:schemeClr val="tx1"/>
              </a:solidFill>
              <a:latin typeface="Times New Roman" panose="02020603050405020304" pitchFamily="18" charset="0"/>
              <a:ea typeface="华文新魏" panose="02010800040101010101" pitchFamily="2" charset="-122"/>
            </a:endParaRP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性质简化行列式的某行或者某列</a:t>
            </a:r>
            <a:r>
              <a:rPr lang="en-US" altLang="zh-CN" sz="2800" b="0">
                <a:solidFill>
                  <a:schemeClr val="tx1"/>
                </a:solidFill>
                <a:latin typeface="Times New Roman" panose="02020603050405020304" pitchFamily="18" charset="0"/>
                <a:ea typeface="华文新魏" panose="02010800040101010101" pitchFamily="2" charset="-122"/>
              </a:rPr>
              <a:t>.</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        </a:t>
            </a:r>
            <a:r>
              <a:rPr lang="en-US" altLang="zh-CN" sz="2800" b="0">
                <a:solidFill>
                  <a:schemeClr val="tx1"/>
                </a:solidFill>
                <a:latin typeface="Times New Roman" panose="02020603050405020304" pitchFamily="18" charset="0"/>
                <a:ea typeface="华文新魏" panose="02010800040101010101" pitchFamily="2" charset="-122"/>
              </a:rPr>
              <a:t>3. </a:t>
            </a:r>
            <a:r>
              <a:rPr lang="zh-CN" altLang="en-US" sz="2800" b="0">
                <a:solidFill>
                  <a:schemeClr val="tx1"/>
                </a:solidFill>
                <a:latin typeface="Times New Roman" panose="02020603050405020304" pitchFamily="18" charset="0"/>
                <a:ea typeface="华文新魏" panose="02010800040101010101" pitchFamily="2" charset="-122"/>
              </a:rPr>
              <a:t>利用行列式的性质将行列式化为特殊行</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列式</a:t>
            </a:r>
            <a:r>
              <a:rPr lang="en-US" altLang="zh-CN" sz="2800" b="0">
                <a:solidFill>
                  <a:schemeClr val="tx1"/>
                </a:solidFill>
                <a:latin typeface="Times New Roman" panose="02020603050405020304" pitchFamily="18" charset="0"/>
                <a:ea typeface="华文新魏" panose="02010800040101010101" pitchFamily="2" charset="-122"/>
              </a:rPr>
              <a:t>(</a:t>
            </a:r>
            <a:r>
              <a:rPr lang="zh-CN" altLang="en-US" sz="2800" b="0">
                <a:solidFill>
                  <a:schemeClr val="tx1"/>
                </a:solidFill>
                <a:latin typeface="Times New Roman" panose="02020603050405020304" pitchFamily="18" charset="0"/>
                <a:ea typeface="华文新魏" panose="02010800040101010101" pitchFamily="2" charset="-122"/>
              </a:rPr>
              <a:t>三角行列式</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然后利用特殊行列式的结果</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进行计算</a:t>
            </a:r>
            <a:r>
              <a:rPr lang="en-US" altLang="zh-CN" sz="2800" b="0">
                <a:solidFill>
                  <a:schemeClr val="tx1"/>
                </a:solidFill>
                <a:latin typeface="Times New Roman" panose="02020603050405020304" pitchFamily="18" charset="0"/>
                <a:ea typeface="华文新魏" panose="02010800040101010101" pitchFamily="2" charset="-122"/>
              </a:rPr>
              <a:t>, </a:t>
            </a:r>
            <a:r>
              <a:rPr lang="zh-CN" altLang="en-US" sz="2800" b="0">
                <a:solidFill>
                  <a:schemeClr val="tx1"/>
                </a:solidFill>
                <a:latin typeface="Times New Roman" panose="02020603050405020304" pitchFamily="18" charset="0"/>
                <a:ea typeface="华文新魏" panose="02010800040101010101" pitchFamily="2" charset="-122"/>
              </a:rPr>
              <a:t>这里我们借用矩阵初等变换的记号描</a:t>
            </a:r>
          </a:p>
          <a:p>
            <a:pPr eaLnBrk="1" hangingPunct="1">
              <a:lnSpc>
                <a:spcPct val="130000"/>
              </a:lnSpc>
              <a:spcBef>
                <a:spcPct val="0"/>
              </a:spcBef>
              <a:buClrTx/>
              <a:buSzTx/>
              <a:buFontTx/>
              <a:buNone/>
            </a:pPr>
            <a:r>
              <a:rPr lang="zh-CN" altLang="en-US" sz="2800" b="0">
                <a:solidFill>
                  <a:schemeClr val="tx1"/>
                </a:solidFill>
                <a:latin typeface="Times New Roman" panose="02020603050405020304" pitchFamily="18" charset="0"/>
                <a:ea typeface="华文新魏" panose="02010800040101010101" pitchFamily="2" charset="-122"/>
              </a:rPr>
              <a:t>述行列式的恒等变换</a:t>
            </a:r>
            <a:r>
              <a:rPr lang="en-US" altLang="zh-CN" sz="2800" b="0">
                <a:solidFill>
                  <a:schemeClr val="tx1"/>
                </a:solidFill>
                <a:latin typeface="Times New Roman" panose="02020603050405020304" pitchFamily="18" charset="0"/>
                <a:ea typeface="华文新魏" panose="0201080004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3411">
                                            <p:txEl>
                                              <p:pRg st="0" end="0"/>
                                            </p:txEl>
                                          </p:spTgt>
                                        </p:tgtEl>
                                        <p:attrNameLst>
                                          <p:attrName>style.visibility</p:attrName>
                                        </p:attrNameLst>
                                      </p:cBhvr>
                                      <p:to>
                                        <p:strVal val="visible"/>
                                      </p:to>
                                    </p:set>
                                    <p:animEffect transition="in" filter="wipe(left)">
                                      <p:cBhvr>
                                        <p:cTn id="12" dur="1000"/>
                                        <p:tgtEl>
                                          <p:spTgt spid="2734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73411">
                                            <p:txEl>
                                              <p:pRg st="1" end="1"/>
                                            </p:txEl>
                                          </p:spTgt>
                                        </p:tgtEl>
                                        <p:attrNameLst>
                                          <p:attrName>style.visibility</p:attrName>
                                        </p:attrNameLst>
                                      </p:cBhvr>
                                      <p:to>
                                        <p:strVal val="visible"/>
                                      </p:to>
                                    </p:set>
                                    <p:animEffect transition="in" filter="wipe(left)">
                                      <p:cBhvr>
                                        <p:cTn id="17" dur="1000"/>
                                        <p:tgtEl>
                                          <p:spTgt spid="27341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73411">
                                            <p:txEl>
                                              <p:pRg st="2" end="2"/>
                                            </p:txEl>
                                          </p:spTgt>
                                        </p:tgtEl>
                                        <p:attrNameLst>
                                          <p:attrName>style.visibility</p:attrName>
                                        </p:attrNameLst>
                                      </p:cBhvr>
                                      <p:to>
                                        <p:strVal val="visible"/>
                                      </p:to>
                                    </p:set>
                                    <p:animEffect transition="in" filter="wipe(left)">
                                      <p:cBhvr>
                                        <p:cTn id="22" dur="1000"/>
                                        <p:tgtEl>
                                          <p:spTgt spid="27341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73411">
                                            <p:txEl>
                                              <p:pRg st="3" end="3"/>
                                            </p:txEl>
                                          </p:spTgt>
                                        </p:tgtEl>
                                        <p:attrNameLst>
                                          <p:attrName>style.visibility</p:attrName>
                                        </p:attrNameLst>
                                      </p:cBhvr>
                                      <p:to>
                                        <p:strVal val="visible"/>
                                      </p:to>
                                    </p:set>
                                    <p:animEffect transition="in" filter="wipe(left)">
                                      <p:cBhvr>
                                        <p:cTn id="27" dur="1000"/>
                                        <p:tgtEl>
                                          <p:spTgt spid="27341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73411">
                                            <p:txEl>
                                              <p:pRg st="4" end="4"/>
                                            </p:txEl>
                                          </p:spTgt>
                                        </p:tgtEl>
                                        <p:attrNameLst>
                                          <p:attrName>style.visibility</p:attrName>
                                        </p:attrNameLst>
                                      </p:cBhvr>
                                      <p:to>
                                        <p:strVal val="visible"/>
                                      </p:to>
                                    </p:set>
                                    <p:animEffect transition="in" filter="wipe(left)">
                                      <p:cBhvr>
                                        <p:cTn id="32" dur="1000"/>
                                        <p:tgtEl>
                                          <p:spTgt spid="273411">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73411">
                                            <p:txEl>
                                              <p:pRg st="5" end="5"/>
                                            </p:txEl>
                                          </p:spTgt>
                                        </p:tgtEl>
                                        <p:attrNameLst>
                                          <p:attrName>style.visibility</p:attrName>
                                        </p:attrNameLst>
                                      </p:cBhvr>
                                      <p:to>
                                        <p:strVal val="visible"/>
                                      </p:to>
                                    </p:set>
                                    <p:animEffect transition="in" filter="wipe(left)">
                                      <p:cBhvr>
                                        <p:cTn id="37" dur="1000"/>
                                        <p:tgtEl>
                                          <p:spTgt spid="273411">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73411">
                                            <p:txEl>
                                              <p:pRg st="6" end="6"/>
                                            </p:txEl>
                                          </p:spTgt>
                                        </p:tgtEl>
                                        <p:attrNameLst>
                                          <p:attrName>style.visibility</p:attrName>
                                        </p:attrNameLst>
                                      </p:cBhvr>
                                      <p:to>
                                        <p:strVal val="visible"/>
                                      </p:to>
                                    </p:set>
                                    <p:animEffect transition="in" filter="wipe(left)">
                                      <p:cBhvr>
                                        <p:cTn id="42" dur="1000"/>
                                        <p:tgtEl>
                                          <p:spTgt spid="273411">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73411">
                                            <p:txEl>
                                              <p:pRg st="7" end="7"/>
                                            </p:txEl>
                                          </p:spTgt>
                                        </p:tgtEl>
                                        <p:attrNameLst>
                                          <p:attrName>style.visibility</p:attrName>
                                        </p:attrNameLst>
                                      </p:cBhvr>
                                      <p:to>
                                        <p:strVal val="visible"/>
                                      </p:to>
                                    </p:set>
                                    <p:animEffect transition="in" filter="wipe(left)">
                                      <p:cBhvr>
                                        <p:cTn id="47" dur="1000"/>
                                        <p:tgtEl>
                                          <p:spTgt spid="273411">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273411">
                                            <p:txEl>
                                              <p:pRg st="8" end="8"/>
                                            </p:txEl>
                                          </p:spTgt>
                                        </p:tgtEl>
                                        <p:attrNameLst>
                                          <p:attrName>style.visibility</p:attrName>
                                        </p:attrNameLst>
                                      </p:cBhvr>
                                      <p:to>
                                        <p:strVal val="visible"/>
                                      </p:to>
                                    </p:set>
                                    <p:animEffect transition="in" filter="wipe(left)">
                                      <p:cBhvr>
                                        <p:cTn id="52" dur="1000"/>
                                        <p:tgtEl>
                                          <p:spTgt spid="2734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3_012TGP_GLOBAL_LIGHT_V3">
  <a:themeElements>
    <a:clrScheme name="3_012TGP_GLOBAL_LIGHT_V3 2">
      <a:dk1>
        <a:srgbClr val="1D528D"/>
      </a:dk1>
      <a:lt1>
        <a:srgbClr val="FFFFFF"/>
      </a:lt1>
      <a:dk2>
        <a:srgbClr val="000000"/>
      </a:dk2>
      <a:lt2>
        <a:srgbClr val="DDDDDD"/>
      </a:lt2>
      <a:accent1>
        <a:srgbClr val="8AAECE"/>
      </a:accent1>
      <a:accent2>
        <a:srgbClr val="009999"/>
      </a:accent2>
      <a:accent3>
        <a:srgbClr val="FFFFFF"/>
      </a:accent3>
      <a:accent4>
        <a:srgbClr val="174578"/>
      </a:accent4>
      <a:accent5>
        <a:srgbClr val="C4D3E3"/>
      </a:accent5>
      <a:accent6>
        <a:srgbClr val="008A8A"/>
      </a:accent6>
      <a:hlink>
        <a:srgbClr val="CA3B1E"/>
      </a:hlink>
      <a:folHlink>
        <a:srgbClr val="003399"/>
      </a:folHlink>
    </a:clrScheme>
    <a:fontScheme name="3_012TGP_GLOBAL_LIGHT_V3">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FFFF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1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rgbClr val="FFFF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1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3_012TGP_GLOBAL_LIGHT_V3 1">
        <a:dk1>
          <a:srgbClr val="29698D"/>
        </a:dk1>
        <a:lt1>
          <a:srgbClr val="FFFFFF"/>
        </a:lt1>
        <a:dk2>
          <a:srgbClr val="000000"/>
        </a:dk2>
        <a:lt2>
          <a:srgbClr val="D6E1E2"/>
        </a:lt2>
        <a:accent1>
          <a:srgbClr val="8F94A7"/>
        </a:accent1>
        <a:accent2>
          <a:srgbClr val="FF9933"/>
        </a:accent2>
        <a:accent3>
          <a:srgbClr val="FFFFFF"/>
        </a:accent3>
        <a:accent4>
          <a:srgbClr val="215978"/>
        </a:accent4>
        <a:accent5>
          <a:srgbClr val="C6C8D0"/>
        </a:accent5>
        <a:accent6>
          <a:srgbClr val="E78A2D"/>
        </a:accent6>
        <a:hlink>
          <a:srgbClr val="00CC99"/>
        </a:hlink>
        <a:folHlink>
          <a:srgbClr val="985CCE"/>
        </a:folHlink>
      </a:clrScheme>
      <a:clrMap bg1="lt1" tx1="dk1" bg2="lt2" tx2="dk2" accent1="accent1" accent2="accent2" accent3="accent3" accent4="accent4" accent5="accent5" accent6="accent6" hlink="hlink" folHlink="folHlink"/>
    </a:extraClrScheme>
    <a:extraClrScheme>
      <a:clrScheme name="3_012TGP_GLOBAL_LIGHT_V3 2">
        <a:dk1>
          <a:srgbClr val="1D528D"/>
        </a:dk1>
        <a:lt1>
          <a:srgbClr val="FFFFFF"/>
        </a:lt1>
        <a:dk2>
          <a:srgbClr val="000000"/>
        </a:dk2>
        <a:lt2>
          <a:srgbClr val="DDDDDD"/>
        </a:lt2>
        <a:accent1>
          <a:srgbClr val="8AAECE"/>
        </a:accent1>
        <a:accent2>
          <a:srgbClr val="009999"/>
        </a:accent2>
        <a:accent3>
          <a:srgbClr val="FFFFFF"/>
        </a:accent3>
        <a:accent4>
          <a:srgbClr val="174578"/>
        </a:accent4>
        <a:accent5>
          <a:srgbClr val="C4D3E3"/>
        </a:accent5>
        <a:accent6>
          <a:srgbClr val="008A8A"/>
        </a:accent6>
        <a:hlink>
          <a:srgbClr val="CA3B1E"/>
        </a:hlink>
        <a:folHlink>
          <a:srgbClr val="003399"/>
        </a:folHlink>
      </a:clrScheme>
      <a:clrMap bg1="lt1" tx1="dk1" bg2="lt2" tx2="dk2" accent1="accent1" accent2="accent2" accent3="accent3" accent4="accent4" accent5="accent5" accent6="accent6" hlink="hlink" folHlink="folHlink"/>
    </a:extraClrScheme>
    <a:extraClrScheme>
      <a:clrScheme name="3_012TGP_GLOBAL_LIGHT_V3 3">
        <a:dk1>
          <a:srgbClr val="666699"/>
        </a:dk1>
        <a:lt1>
          <a:srgbClr val="FFFFFF"/>
        </a:lt1>
        <a:dk2>
          <a:srgbClr val="000000"/>
        </a:dk2>
        <a:lt2>
          <a:srgbClr val="C0C0C0"/>
        </a:lt2>
        <a:accent1>
          <a:srgbClr val="59B2D1"/>
        </a:accent1>
        <a:accent2>
          <a:srgbClr val="C78DD7"/>
        </a:accent2>
        <a:accent3>
          <a:srgbClr val="FFFFFF"/>
        </a:accent3>
        <a:accent4>
          <a:srgbClr val="565682"/>
        </a:accent4>
        <a:accent5>
          <a:srgbClr val="B5D5E5"/>
        </a:accent5>
        <a:accent6>
          <a:srgbClr val="B47FC3"/>
        </a:accent6>
        <a:hlink>
          <a:srgbClr val="33B976"/>
        </a:hlink>
        <a:folHlink>
          <a:srgbClr val="878FA5"/>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9_Spring">
  <a:themeElements>
    <a:clrScheme name="">
      <a:dk1>
        <a:srgbClr val="000000"/>
      </a:dk1>
      <a:lt1>
        <a:srgbClr val="C0C0C0"/>
      </a:lt1>
      <a:dk2>
        <a:srgbClr val="FFFFFF"/>
      </a:dk2>
      <a:lt2>
        <a:srgbClr val="808080"/>
      </a:lt2>
      <a:accent1>
        <a:srgbClr val="00CC99"/>
      </a:accent1>
      <a:accent2>
        <a:srgbClr val="3333CC"/>
      </a:accent2>
      <a:accent3>
        <a:srgbClr val="DCDCDC"/>
      </a:accent3>
      <a:accent4>
        <a:srgbClr val="000000"/>
      </a:accent4>
      <a:accent5>
        <a:srgbClr val="AAE2CA"/>
      </a:accent5>
      <a:accent6>
        <a:srgbClr val="2D2DB9"/>
      </a:accent6>
      <a:hlink>
        <a:srgbClr val="CCCCFF"/>
      </a:hlink>
      <a:folHlink>
        <a:srgbClr val="B2B2B2"/>
      </a:folHlink>
    </a:clrScheme>
    <a:fontScheme name="9_Spring">
      <a:majorFont>
        <a:latin typeface="Times New Roman"/>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9_Spring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9_Spring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9_Spring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9_Spring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9_Spr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9_Spr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9_Spr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0_Spring">
  <a:themeElements>
    <a:clrScheme name="">
      <a:dk1>
        <a:srgbClr val="000000"/>
      </a:dk1>
      <a:lt1>
        <a:srgbClr val="C0C0C0"/>
      </a:lt1>
      <a:dk2>
        <a:srgbClr val="FFFFFF"/>
      </a:dk2>
      <a:lt2>
        <a:srgbClr val="808080"/>
      </a:lt2>
      <a:accent1>
        <a:srgbClr val="00CC99"/>
      </a:accent1>
      <a:accent2>
        <a:srgbClr val="3333CC"/>
      </a:accent2>
      <a:accent3>
        <a:srgbClr val="DCDCDC"/>
      </a:accent3>
      <a:accent4>
        <a:srgbClr val="000000"/>
      </a:accent4>
      <a:accent5>
        <a:srgbClr val="AAE2CA"/>
      </a:accent5>
      <a:accent6>
        <a:srgbClr val="2D2DB9"/>
      </a:accent6>
      <a:hlink>
        <a:srgbClr val="CCCCFF"/>
      </a:hlink>
      <a:folHlink>
        <a:srgbClr val="B2B2B2"/>
      </a:folHlink>
    </a:clrScheme>
    <a:fontScheme name="7_Spring">
      <a:majorFont>
        <a:latin typeface="Times New Roman"/>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_Spring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7_Spring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7_Spring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7_Spring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7_Spr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7_Spr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7_Spr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3_Spring">
  <a:themeElements>
    <a:clrScheme name="">
      <a:dk1>
        <a:srgbClr val="000000"/>
      </a:dk1>
      <a:lt1>
        <a:srgbClr val="C0C0C0"/>
      </a:lt1>
      <a:dk2>
        <a:srgbClr val="FFFFFF"/>
      </a:dk2>
      <a:lt2>
        <a:srgbClr val="808080"/>
      </a:lt2>
      <a:accent1>
        <a:srgbClr val="00CC99"/>
      </a:accent1>
      <a:accent2>
        <a:srgbClr val="3333CC"/>
      </a:accent2>
      <a:accent3>
        <a:srgbClr val="DCDCDC"/>
      </a:accent3>
      <a:accent4>
        <a:srgbClr val="000000"/>
      </a:accent4>
      <a:accent5>
        <a:srgbClr val="AAE2CA"/>
      </a:accent5>
      <a:accent6>
        <a:srgbClr val="2D2DB9"/>
      </a:accent6>
      <a:hlink>
        <a:srgbClr val="CCCCFF"/>
      </a:hlink>
      <a:folHlink>
        <a:srgbClr val="B2B2B2"/>
      </a:folHlink>
    </a:clrScheme>
    <a:fontScheme name="7_Spring">
      <a:majorFont>
        <a:latin typeface="Times New Roman"/>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_Spring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7_Spring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7_Spring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7_Spring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7_Spr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7_Spr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7_Spr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默认设计模板">
  <a:themeElements>
    <a:clrScheme name="2_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FFFF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1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rgbClr val="FFFF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1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2_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默认设计模板">
  <a:themeElements>
    <a:clrScheme name="3_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FFFF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1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rgbClr val="FFFF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1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3_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Spring">
  <a:themeElements>
    <a:clrScheme name="">
      <a:dk1>
        <a:srgbClr val="000000"/>
      </a:dk1>
      <a:lt1>
        <a:srgbClr val="C0C0C0"/>
      </a:lt1>
      <a:dk2>
        <a:srgbClr val="FFFFFF"/>
      </a:dk2>
      <a:lt2>
        <a:srgbClr val="808080"/>
      </a:lt2>
      <a:accent1>
        <a:srgbClr val="00CC99"/>
      </a:accent1>
      <a:accent2>
        <a:srgbClr val="3333CC"/>
      </a:accent2>
      <a:accent3>
        <a:srgbClr val="DCDCDC"/>
      </a:accent3>
      <a:accent4>
        <a:srgbClr val="000000"/>
      </a:accent4>
      <a:accent5>
        <a:srgbClr val="AAE2CA"/>
      </a:accent5>
      <a:accent6>
        <a:srgbClr val="2D2DB9"/>
      </a:accent6>
      <a:hlink>
        <a:srgbClr val="CCCCFF"/>
      </a:hlink>
      <a:folHlink>
        <a:srgbClr val="B2B2B2"/>
      </a:folHlink>
    </a:clrScheme>
    <a:fontScheme name="2_Spring">
      <a:majorFont>
        <a:latin typeface="Times New Roman"/>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FFFF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1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rgbClr val="FFFF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1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2_Spring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Spring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Spring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Spring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Spr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Spr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Spr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6_Spring">
  <a:themeElements>
    <a:clrScheme name="12_Spring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6_Spring">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FFFF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1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rgbClr val="FFFF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1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12_Spring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2_Spring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2_Spring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2_Spring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2_Spr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2_Spr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2_Spr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Spring">
  <a:themeElements>
    <a:clrScheme name="">
      <a:dk1>
        <a:srgbClr val="000000"/>
      </a:dk1>
      <a:lt1>
        <a:srgbClr val="C0C0C0"/>
      </a:lt1>
      <a:dk2>
        <a:srgbClr val="FFFFFF"/>
      </a:dk2>
      <a:lt2>
        <a:srgbClr val="808080"/>
      </a:lt2>
      <a:accent1>
        <a:srgbClr val="00CC99"/>
      </a:accent1>
      <a:accent2>
        <a:srgbClr val="3333CC"/>
      </a:accent2>
      <a:accent3>
        <a:srgbClr val="DCDCDC"/>
      </a:accent3>
      <a:accent4>
        <a:srgbClr val="000000"/>
      </a:accent4>
      <a:accent5>
        <a:srgbClr val="AAE2CA"/>
      </a:accent5>
      <a:accent6>
        <a:srgbClr val="2D2DB9"/>
      </a:accent6>
      <a:hlink>
        <a:srgbClr val="CCCCFF"/>
      </a:hlink>
      <a:folHlink>
        <a:srgbClr val="B2B2B2"/>
      </a:folHlink>
    </a:clrScheme>
    <a:fontScheme name="6_Spring">
      <a:majorFont>
        <a:latin typeface="Times New Roman"/>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_Spring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_Spring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_Spring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_Spring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_Spr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_Spr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_Spr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7_Spring">
  <a:themeElements>
    <a:clrScheme name="">
      <a:dk1>
        <a:srgbClr val="000000"/>
      </a:dk1>
      <a:lt1>
        <a:srgbClr val="C0C0C0"/>
      </a:lt1>
      <a:dk2>
        <a:srgbClr val="FFFFFF"/>
      </a:dk2>
      <a:lt2>
        <a:srgbClr val="808080"/>
      </a:lt2>
      <a:accent1>
        <a:srgbClr val="00CC99"/>
      </a:accent1>
      <a:accent2>
        <a:srgbClr val="3333CC"/>
      </a:accent2>
      <a:accent3>
        <a:srgbClr val="DCDCDC"/>
      </a:accent3>
      <a:accent4>
        <a:srgbClr val="000000"/>
      </a:accent4>
      <a:accent5>
        <a:srgbClr val="AAE2CA"/>
      </a:accent5>
      <a:accent6>
        <a:srgbClr val="2D2DB9"/>
      </a:accent6>
      <a:hlink>
        <a:srgbClr val="CCCCFF"/>
      </a:hlink>
      <a:folHlink>
        <a:srgbClr val="B2B2B2"/>
      </a:folHlink>
    </a:clrScheme>
    <a:fontScheme name="7_Spring">
      <a:majorFont>
        <a:latin typeface="Times New Roman"/>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_Spring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7_Spring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7_Spring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7_Spring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7_Spr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7_Spr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7_Spr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4_默认设计模板">
  <a:themeElements>
    <a:clrScheme name="4_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4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8_Spring">
  <a:themeElements>
    <a:clrScheme name="">
      <a:dk1>
        <a:srgbClr val="000000"/>
      </a:dk1>
      <a:lt1>
        <a:srgbClr val="C0C0C0"/>
      </a:lt1>
      <a:dk2>
        <a:srgbClr val="FFFFFF"/>
      </a:dk2>
      <a:lt2>
        <a:srgbClr val="808080"/>
      </a:lt2>
      <a:accent1>
        <a:srgbClr val="00CC99"/>
      </a:accent1>
      <a:accent2>
        <a:srgbClr val="3333CC"/>
      </a:accent2>
      <a:accent3>
        <a:srgbClr val="DCDCDC"/>
      </a:accent3>
      <a:accent4>
        <a:srgbClr val="000000"/>
      </a:accent4>
      <a:accent5>
        <a:srgbClr val="AAE2CA"/>
      </a:accent5>
      <a:accent6>
        <a:srgbClr val="2D2DB9"/>
      </a:accent6>
      <a:hlink>
        <a:srgbClr val="CCCCFF"/>
      </a:hlink>
      <a:folHlink>
        <a:srgbClr val="B2B2B2"/>
      </a:folHlink>
    </a:clrScheme>
    <a:fontScheme name="8_Spring">
      <a:majorFont>
        <a:latin typeface="Times New Roman"/>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8_Spring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8_Spring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8_Spring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8_Spring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8_Spr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8_Spr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8_Spr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2_Spring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31870</TotalTime>
  <Words>5945</Words>
  <Application>Microsoft Office PowerPoint</Application>
  <PresentationFormat>全屏显示(4:3)</PresentationFormat>
  <Paragraphs>899</Paragraphs>
  <Slides>208</Slides>
  <Notes>207</Notes>
  <HiddenSlides>0</HiddenSlides>
  <MMClips>0</MMClips>
  <ScaleCrop>false</ScaleCrop>
  <HeadingPairs>
    <vt:vector size="8" baseType="variant">
      <vt:variant>
        <vt:lpstr>已用的字体</vt:lpstr>
      </vt:variant>
      <vt:variant>
        <vt:i4>16</vt:i4>
      </vt:variant>
      <vt:variant>
        <vt:lpstr>主题</vt:lpstr>
      </vt:variant>
      <vt:variant>
        <vt:i4>12</vt:i4>
      </vt:variant>
      <vt:variant>
        <vt:lpstr>嵌入 OLE 服务器</vt:lpstr>
      </vt:variant>
      <vt:variant>
        <vt:i4>3</vt:i4>
      </vt:variant>
      <vt:variant>
        <vt:lpstr>幻灯片标题</vt:lpstr>
      </vt:variant>
      <vt:variant>
        <vt:i4>208</vt:i4>
      </vt:variant>
    </vt:vector>
  </HeadingPairs>
  <TitlesOfParts>
    <vt:vector size="239" baseType="lpstr">
      <vt:lpstr>黑体</vt:lpstr>
      <vt:lpstr>华文琥珀</vt:lpstr>
      <vt:lpstr>华文隶书</vt:lpstr>
      <vt:lpstr>华文细黑</vt:lpstr>
      <vt:lpstr>华文新魏</vt:lpstr>
      <vt:lpstr>华文行楷</vt:lpstr>
      <vt:lpstr>华文中宋</vt:lpstr>
      <vt:lpstr>隶书</vt:lpstr>
      <vt:lpstr>宋体</vt:lpstr>
      <vt:lpstr>Arial</vt:lpstr>
      <vt:lpstr>Euclid Extra</vt:lpstr>
      <vt:lpstr>MT Extra</vt:lpstr>
      <vt:lpstr>Symbol</vt:lpstr>
      <vt:lpstr>Times New Roman</vt:lpstr>
      <vt:lpstr>Verdana</vt:lpstr>
      <vt:lpstr>Wingdings</vt:lpstr>
      <vt:lpstr>3_012TGP_GLOBAL_LIGHT_V3</vt:lpstr>
      <vt:lpstr>2_默认设计模板</vt:lpstr>
      <vt:lpstr>3_默认设计模板</vt:lpstr>
      <vt:lpstr>2_Spring</vt:lpstr>
      <vt:lpstr>16_Spring</vt:lpstr>
      <vt:lpstr>6_Spring</vt:lpstr>
      <vt:lpstr>7_Spring</vt:lpstr>
      <vt:lpstr>4_默认设计模板</vt:lpstr>
      <vt:lpstr>8_Spring</vt:lpstr>
      <vt:lpstr>9_Spring</vt:lpstr>
      <vt:lpstr>10_Spring</vt:lpstr>
      <vt:lpstr>13_Spring</vt:lpstr>
      <vt:lpstr>Image</vt:lpstr>
      <vt:lpstr>Equation</vt:lpstr>
      <vt:lpstr>MathType 6.0 Equation</vt:lpstr>
      <vt:lpstr>PowerPoint 演示文稿</vt:lpstr>
      <vt:lpstr>第三章 行  列  式</vt:lpstr>
      <vt:lpstr>PowerPoint 演示文稿</vt:lpstr>
      <vt:lpstr>PowerPoint 演示文稿</vt:lpstr>
      <vt:lpstr>PowerPoint 演示文稿</vt:lpstr>
      <vt:lpstr>PowerPoint 演示文稿</vt:lpstr>
      <vt:lpstr>§3.1 行列式的定义</vt:lpstr>
      <vt:lpstr>§3.1 行列式的定义</vt:lpstr>
      <vt:lpstr>§3.1 行列式的定义</vt:lpstr>
      <vt:lpstr>§3.1 行列式的定义</vt:lpstr>
      <vt:lpstr>§3.1 行列式的定义</vt:lpstr>
      <vt:lpstr>§3.1 行列式的定义</vt:lpstr>
      <vt:lpstr>§3.1 行列式的定义</vt:lpstr>
      <vt:lpstr>§3.1 行列式的定义</vt:lpstr>
      <vt:lpstr>§3.1 行列式的定义</vt:lpstr>
      <vt:lpstr>§3.1 行列式的定义</vt:lpstr>
      <vt:lpstr>§3.1 行列式的定义</vt:lpstr>
      <vt:lpstr>§3.1 行列式的定义</vt:lpstr>
      <vt:lpstr>§3.1 行列式的定义</vt:lpstr>
      <vt:lpstr>§3.1 行列式的定义</vt:lpstr>
      <vt:lpstr>§3.1 行列式的定义</vt:lpstr>
      <vt:lpstr>§3.1 行列式的定义</vt:lpstr>
      <vt:lpstr>§3.1 行列式的定义</vt:lpstr>
      <vt:lpstr>§3.1 行列式的定义</vt:lpstr>
      <vt:lpstr>§3.1 行列式的定义</vt:lpstr>
      <vt:lpstr>§3.1 行列式的定义</vt:lpstr>
      <vt:lpstr>§3.1 行列式的定义</vt:lpstr>
      <vt:lpstr>§3.1 行列式的定义</vt:lpstr>
      <vt:lpstr>§3.1 行列式的定义</vt:lpstr>
      <vt:lpstr>§3.1 行列式的定义</vt:lpstr>
      <vt:lpstr>§3.1 行列式的定义</vt:lpstr>
      <vt:lpstr>§3.1 行列式的定义</vt:lpstr>
      <vt:lpstr>§3.1 行列式的定义</vt:lpstr>
      <vt:lpstr>§3.2 行列式的性质</vt:lpstr>
      <vt:lpstr>§3.2 行列式的性质</vt:lpstr>
      <vt:lpstr>§3.2 行列式的性质</vt:lpstr>
      <vt:lpstr>§3.2 行列式的性质</vt:lpstr>
      <vt:lpstr>§3.2 行列式的性质</vt:lpstr>
      <vt:lpstr>§3.2 行列式的性质</vt:lpstr>
      <vt:lpstr>§3.2 行列式的性质</vt:lpstr>
      <vt:lpstr>内容回顾</vt:lpstr>
      <vt:lpstr>内容回顾</vt:lpstr>
      <vt:lpstr>内容回顾</vt:lpstr>
      <vt:lpstr>§3.2 行列式的性质</vt:lpstr>
      <vt:lpstr>§3.2 行列式的性质</vt:lpstr>
      <vt:lpstr>§3.2 行列式的性质</vt:lpstr>
      <vt:lpstr>§3.2 行列式的性质</vt:lpstr>
      <vt:lpstr>§3.2 行列式的性质</vt:lpstr>
      <vt:lpstr>§3.2 行列式的性质</vt:lpstr>
      <vt:lpstr>§3.2 行列式的性质</vt:lpstr>
      <vt:lpstr>§3.2 行列式的性质</vt:lpstr>
      <vt:lpstr>PowerPoint 演示文稿</vt:lpstr>
      <vt:lpstr>§3.2 行列式的性质</vt:lpstr>
      <vt:lpstr>§3.2 行列式的性质</vt:lpstr>
      <vt:lpstr>§3.2 行列式的性质</vt:lpstr>
      <vt:lpstr>PowerPoint 演示文稿</vt:lpstr>
      <vt:lpstr>§3.2 行列式的性质</vt:lpstr>
      <vt:lpstr>§3.2 行列式的性质</vt:lpstr>
      <vt:lpstr>§3.2 行列式的性质</vt:lpstr>
      <vt:lpstr>§3.2 行列式的性质</vt:lpstr>
      <vt:lpstr>PowerPoint 演示文稿</vt:lpstr>
      <vt:lpstr>§3.2 行列式的性质</vt:lpstr>
      <vt:lpstr>§3.2 行列式的性质</vt:lpstr>
      <vt:lpstr>§3.2 行列式的性质</vt:lpstr>
      <vt:lpstr>§3.2 行列式的性质</vt:lpstr>
      <vt:lpstr>§3.2 行列式的性质</vt:lpstr>
      <vt:lpstr>§3.2 行列式的性质</vt:lpstr>
      <vt:lpstr>PowerPoint 演示文稿</vt:lpstr>
      <vt:lpstr>PowerPoint 演示文稿</vt:lpstr>
      <vt:lpstr>PowerPoint 演示文稿</vt:lpstr>
      <vt:lpstr>§3.2 行列式的性质</vt:lpstr>
      <vt:lpstr>§3.2 行列式的性质</vt:lpstr>
      <vt:lpstr>§3.2 行列式的性质</vt:lpstr>
      <vt:lpstr>§3.2 行列式的性质</vt:lpstr>
      <vt:lpstr>§3.2 行列式的性质</vt:lpstr>
      <vt:lpstr>§3.2 行列式的性质</vt:lpstr>
      <vt:lpstr>§3.2 行列式的性质</vt:lpstr>
      <vt:lpstr>§3.2 行列式的性质</vt:lpstr>
      <vt:lpstr>§3.2 行列式的性质</vt:lpstr>
      <vt:lpstr>§3.2 行列式的性质</vt:lpstr>
      <vt:lpstr>§3.2 行列式的性质</vt:lpstr>
      <vt:lpstr>§3.2 行列式的性质</vt:lpstr>
      <vt:lpstr>§3.2 行列式的性质</vt:lpstr>
      <vt:lpstr>§3.2 行列式的性质</vt:lpstr>
      <vt:lpstr>§3.2 行列式的性质</vt:lpstr>
      <vt:lpstr>§3.2 行列式的性质</vt:lpstr>
      <vt:lpstr>§3.2 行列式的性质</vt:lpstr>
      <vt:lpstr>§3.2 行列式的性质</vt:lpstr>
      <vt:lpstr>§3.2 行列式的性质</vt:lpstr>
      <vt:lpstr>§3.2 行列式的性质</vt:lpstr>
      <vt:lpstr>§3.2 行列式的性质</vt:lpstr>
      <vt:lpstr>§3.2 行列式的性质</vt:lpstr>
      <vt:lpstr>§3.2 行列式的性质</vt:lpstr>
      <vt:lpstr>§3.2 行列式的性质</vt:lpstr>
      <vt:lpstr>§3.2 行列式的性质</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PowerPoint 演示文稿</vt:lpstr>
      <vt:lpstr>PowerPoint 演示文稿</vt:lpstr>
      <vt:lpstr>PowerPoint 演示文稿</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§3.3 行列式的计算</vt:lpstr>
      <vt:lpstr>§3.4 行列式的应用</vt:lpstr>
      <vt:lpstr>§3.4 行列式的应用</vt:lpstr>
      <vt:lpstr>§3.4 行列式的应用</vt:lpstr>
      <vt:lpstr>§3.4 行列式的应用</vt:lpstr>
      <vt:lpstr>§3.4 行列式的应用</vt:lpstr>
      <vt:lpstr>§3.4 行列式的应用</vt:lpstr>
      <vt:lpstr>§3.4 行列式的应用</vt:lpstr>
      <vt:lpstr>§3.4 行列式的应用</vt:lpstr>
      <vt:lpstr>§3.4 行列式的应用</vt:lpstr>
      <vt:lpstr>§3.4 行列式的应用</vt:lpstr>
      <vt:lpstr>§3.4 行列式的应用</vt:lpstr>
      <vt:lpstr>§3.4 行列式的应用</vt:lpstr>
      <vt:lpstr>PowerPoint 演示文稿</vt:lpstr>
      <vt:lpstr>§3.4 行列式的应用</vt:lpstr>
      <vt:lpstr>§3.4 行列式的应用</vt:lpstr>
      <vt:lpstr>§3.4 行列式的应用</vt:lpstr>
      <vt:lpstr>§3.4 行列式的应用</vt:lpstr>
      <vt:lpstr>§3.4 行列式的应用</vt:lpstr>
      <vt:lpstr>§3.4 行列式的应用</vt:lpstr>
      <vt:lpstr>§3.4 行列式的应用</vt:lpstr>
      <vt:lpstr>§3.4 行列式的应用</vt:lpstr>
      <vt:lpstr>§3.4 行列式的应用</vt:lpstr>
      <vt:lpstr>PowerPoint 演示文稿</vt:lpstr>
      <vt:lpstr>PowerPoint 演示文稿</vt:lpstr>
      <vt:lpstr>PowerPoint 演示文稿</vt:lpstr>
      <vt:lpstr>PowerPoint 演示文稿</vt:lpstr>
      <vt:lpstr>§3.4 行列式的应用</vt:lpstr>
      <vt:lpstr>§3.4 行列式的应用</vt:lpstr>
      <vt:lpstr>§3.4 行列式的应用</vt:lpstr>
      <vt:lpstr>§3.4 行列式的应用</vt:lpstr>
      <vt:lpstr>§3.4 行列式的应用</vt:lpstr>
      <vt:lpstr>§3.4 行列式的应用</vt:lpstr>
      <vt:lpstr>§3.4 行列式的应用</vt:lpstr>
      <vt:lpstr>§3.4 行列式的应用</vt:lpstr>
      <vt:lpstr>§3.4 行列式的应用</vt:lpstr>
      <vt:lpstr>§3.4 行列式的应用</vt:lpstr>
      <vt:lpstr>§3.4 行列式的应用</vt:lpstr>
      <vt:lpstr>§3.4 行列式的应用</vt:lpstr>
      <vt:lpstr>§3.4 行列式的应用</vt:lpstr>
      <vt:lpstr>§3.4 行列式的应用</vt:lpstr>
      <vt:lpstr>§3.4 行列式的应用</vt:lpstr>
      <vt:lpstr>§3.4 行列式的应用</vt:lpstr>
      <vt:lpstr>§3.4 行列式的应用</vt:lpstr>
      <vt:lpstr>§3.4 行列式的应用</vt:lpstr>
      <vt:lpstr>§3.4 行列式的应用</vt:lpstr>
      <vt:lpstr>§3.4 行列式的应用</vt:lpstr>
      <vt:lpstr>§3.4 行列式的应用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第三章 内 容 回 顾</vt:lpstr>
      <vt:lpstr>第三章 内 容 回 顾</vt:lpstr>
      <vt:lpstr>PowerPoint 演示文稿</vt:lpstr>
      <vt:lpstr>第三章 内 容 回 顾</vt:lpstr>
      <vt:lpstr>第三章 内 容 回 顾</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数学分析 CALCULUS</dc:title>
  <dc:creator>hpy</dc:creator>
  <cp:lastModifiedBy>admin</cp:lastModifiedBy>
  <cp:revision>963</cp:revision>
  <dcterms:created xsi:type="dcterms:W3CDTF">2002-09-02T01:56:35Z</dcterms:created>
  <dcterms:modified xsi:type="dcterms:W3CDTF">2020-11-10T03:16:04Z</dcterms:modified>
</cp:coreProperties>
</file>